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92" r:id="rId2"/>
  </p:sldMasterIdLst>
  <p:notesMasterIdLst>
    <p:notesMasterId r:id="rId19"/>
  </p:notesMasterIdLst>
  <p:sldIdLst>
    <p:sldId id="292" r:id="rId3"/>
    <p:sldId id="283" r:id="rId4"/>
    <p:sldId id="288" r:id="rId5"/>
    <p:sldId id="285" r:id="rId6"/>
    <p:sldId id="286" r:id="rId7"/>
    <p:sldId id="287" r:id="rId8"/>
    <p:sldId id="264" r:id="rId9"/>
    <p:sldId id="259" r:id="rId10"/>
    <p:sldId id="291" r:id="rId11"/>
    <p:sldId id="276" r:id="rId12"/>
    <p:sldId id="277" r:id="rId13"/>
    <p:sldId id="290" r:id="rId14"/>
    <p:sldId id="281" r:id="rId15"/>
    <p:sldId id="279" r:id="rId16"/>
    <p:sldId id="293" r:id="rId17"/>
    <p:sldId id="268" r:id="rId18"/>
  </p:sldIdLst>
  <p:sldSz cx="10058400" cy="7543800"/>
  <p:notesSz cx="6858000" cy="9144000"/>
  <p:embeddedFontLst>
    <p:embeddedFont>
      <p:font typeface="ＭＳ Ｐゴシック" charset="-128"/>
      <p:regular r:id="rId20"/>
    </p:embeddedFont>
    <p:embeddedFont>
      <p:font typeface="Calibri" pitchFamily="34" charset="0"/>
      <p:regular r:id="rId21"/>
      <p:bold r:id="rId22"/>
      <p:italic r:id="rId23"/>
      <p:boldItalic r:id="rId24"/>
    </p:embeddedFont>
  </p:embeddedFontLst>
  <p:defaultTextStyle>
    <a:defPPr>
      <a:defRPr lang="en-US"/>
    </a:defPPr>
    <a:lvl1pPr algn="l" defTabSz="501650"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1pPr>
    <a:lvl2pPr marL="501650" indent="-44450" algn="l" defTabSz="501650"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2pPr>
    <a:lvl3pPr marL="1004888" indent="-90488" algn="l" defTabSz="501650"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3pPr>
    <a:lvl4pPr marL="1508125" indent="-136525" algn="l" defTabSz="501650"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4pPr>
    <a:lvl5pPr marL="2011363" indent="-182563" algn="l" defTabSz="501650" rtl="0" fontAlgn="base">
      <a:spcBef>
        <a:spcPct val="0"/>
      </a:spcBef>
      <a:spcAft>
        <a:spcPct val="0"/>
      </a:spcAft>
      <a:defRPr sz="2000"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sz="2000" kern="1200">
        <a:solidFill>
          <a:schemeClr val="tx1"/>
        </a:solidFill>
        <a:latin typeface="Arial" pitchFamily="-109" charset="0"/>
        <a:ea typeface="ＭＳ Ｐゴシック" pitchFamily="-109" charset="-128"/>
        <a:cs typeface="ＭＳ Ｐゴシック" pitchFamily="-109"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p:scale>
          <a:sx n="50" d="100"/>
          <a:sy n="50" d="100"/>
        </p:scale>
        <p:origin x="-690" y="-498"/>
      </p:cViewPr>
      <p:guideLst>
        <p:guide orient="horz" pos="527"/>
        <p:guide pos="35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292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2920" fontAlgn="auto">
              <a:spcBef>
                <a:spcPts val="0"/>
              </a:spcBef>
              <a:spcAft>
                <a:spcPts val="0"/>
              </a:spcAft>
              <a:defRPr sz="1200" smtClean="0">
                <a:latin typeface="+mn-lt"/>
                <a:ea typeface="+mn-ea"/>
                <a:cs typeface="+mn-cs"/>
              </a:defRPr>
            </a:lvl1pPr>
          </a:lstStyle>
          <a:p>
            <a:pPr>
              <a:defRPr/>
            </a:pPr>
            <a:fld id="{AA7E712D-2678-E045-A1F2-62E8D5E9DAFB}" type="datetime1">
              <a:rPr lang="en-US"/>
              <a:pPr>
                <a:defRPr/>
              </a:pPr>
              <a:t>8/3/2011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2920"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2920" fontAlgn="auto">
              <a:spcBef>
                <a:spcPts val="0"/>
              </a:spcBef>
              <a:spcAft>
                <a:spcPts val="0"/>
              </a:spcAft>
              <a:defRPr sz="1200" smtClean="0">
                <a:latin typeface="+mn-lt"/>
                <a:ea typeface="+mn-ea"/>
                <a:cs typeface="+mn-cs"/>
              </a:defRPr>
            </a:lvl1pPr>
          </a:lstStyle>
          <a:p>
            <a:pPr>
              <a:defRPr/>
            </a:pPr>
            <a:fld id="{2EE6C66D-557C-B041-AB48-98F87B97A45A}" type="slidenum">
              <a:rPr lang="en-US"/>
              <a:pPr>
                <a:defRPr/>
              </a:pPr>
              <a:t>‹#›</a:t>
            </a:fld>
            <a:endParaRPr lang="en-US"/>
          </a:p>
        </p:txBody>
      </p:sp>
    </p:spTree>
    <p:extLst>
      <p:ext uri="{BB962C8B-B14F-4D97-AF65-F5344CB8AC3E}">
        <p14:creationId xmlns:p14="http://schemas.microsoft.com/office/powerpoint/2010/main" xmlns="" val="2191142077"/>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9" charset="-128"/>
        <a:cs typeface="ＭＳ Ｐゴシック" pitchFamily="-109"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9"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9"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9"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MOVIE</a:t>
            </a:r>
            <a:r>
              <a:rPr lang="en-US" baseline="0" dirty="0" smtClean="0"/>
              <a:t> of NIF operations</a:t>
            </a:r>
            <a:endParaRPr lang="en-US" dirty="0"/>
          </a:p>
        </p:txBody>
      </p:sp>
      <p:sp>
        <p:nvSpPr>
          <p:cNvPr id="4" name="Slide Number Placeholder 3"/>
          <p:cNvSpPr>
            <a:spLocks noGrp="1"/>
          </p:cNvSpPr>
          <p:nvPr>
            <p:ph type="sldNum" sz="quarter" idx="10"/>
          </p:nvPr>
        </p:nvSpPr>
        <p:spPr/>
        <p:txBody>
          <a:bodyPr/>
          <a:lstStyle/>
          <a:p>
            <a:fld id="{206BB555-FBC0-CF49-905F-8961F2D434F8}" type="slidenum">
              <a:rPr lang="en-US" smtClean="0"/>
              <a:pPr/>
              <a:t>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NIF was completed in 2009 and is now fully operational.  Thank you to Congress for your continued support in providing the resources to build and now operate the NIF through </a:t>
            </a:r>
            <a:r>
              <a:rPr lang="en-US" dirty="0" err="1" smtClean="0"/>
              <a:t>DOE's</a:t>
            </a:r>
            <a:r>
              <a:rPr lang="en-US" dirty="0" smtClean="0"/>
              <a:t> NNSA.  The same laws of physics we apply for national security are equal to those required for providing fusion energy.  The United States is the clear world leader in this field.  Others such as China and</a:t>
            </a:r>
            <a:r>
              <a:rPr lang="en-US" baseline="0" dirty="0" smtClean="0"/>
              <a:t> Europe</a:t>
            </a:r>
            <a:r>
              <a:rPr lang="en-US" dirty="0" smtClean="0"/>
              <a:t> are trailing today, but have dedicated programs in this area.  NIF can provide full-scale performance data for a </a:t>
            </a:r>
            <a:r>
              <a:rPr lang="en-US" dirty="0" err="1" smtClean="0"/>
              <a:t>gigawatt</a:t>
            </a:r>
            <a:r>
              <a:rPr lang="en-US" dirty="0" smtClean="0"/>
              <a:t> power plant. Using this as the basis, we have put together an integrated design for a power plant known as LIFE.  LIFE simply stands for Laser Inertial Fusion Energy.</a:t>
            </a:r>
          </a:p>
          <a:p>
            <a:r>
              <a:rPr lang="en-US" baseline="0" dirty="0" smtClean="0"/>
              <a:t>This has been developed in close collaboration with utilities, industry, our supply chain, and technology partners from across the US.</a:t>
            </a:r>
            <a:endParaRPr lang="en-US" dirty="0"/>
          </a:p>
        </p:txBody>
      </p:sp>
      <p:sp>
        <p:nvSpPr>
          <p:cNvPr id="4" name="Slide Number Placeholder 3"/>
          <p:cNvSpPr>
            <a:spLocks noGrp="1"/>
          </p:cNvSpPr>
          <p:nvPr>
            <p:ph type="sldNum" sz="quarter" idx="10"/>
          </p:nvPr>
        </p:nvSpPr>
        <p:spPr/>
        <p:txBody>
          <a:bodyPr/>
          <a:lstStyle/>
          <a:p>
            <a:fld id="{206BB555-FBC0-CF49-905F-8961F2D434F8}" type="slidenum">
              <a:rPr lang="en-US" smtClean="0"/>
              <a:pPr/>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NIF involved many thousands of vendors</a:t>
            </a:r>
            <a:r>
              <a:rPr lang="en-US" baseline="0" dirty="0" smtClean="0"/>
              <a:t> from across the US – 47 states.</a:t>
            </a:r>
            <a:endParaRPr lang="en-US" dirty="0"/>
          </a:p>
        </p:txBody>
      </p:sp>
      <p:sp>
        <p:nvSpPr>
          <p:cNvPr id="4" name="Slide Number Placeholder 3"/>
          <p:cNvSpPr>
            <a:spLocks noGrp="1"/>
          </p:cNvSpPr>
          <p:nvPr>
            <p:ph type="sldNum" sz="quarter" idx="10"/>
          </p:nvPr>
        </p:nvSpPr>
        <p:spPr/>
        <p:txBody>
          <a:bodyPr/>
          <a:lstStyle/>
          <a:p>
            <a:fld id="{206BB555-FBC0-CF49-905F-8961F2D434F8}"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8400" y="1765300"/>
            <a:ext cx="8621475" cy="5257800"/>
          </a:xfrm>
          <a:prstGeom prst="rect">
            <a:avLst/>
          </a:prstGeom>
        </p:spPr>
        <p:txBody>
          <a:bodyPr/>
          <a:lstStyle>
            <a:lvl1pPr>
              <a:lnSpc>
                <a:spcPct val="90000"/>
              </a:lnSpc>
              <a:spcBef>
                <a:spcPts val="1500"/>
              </a:spcBef>
              <a:spcAft>
                <a:spcPts val="0"/>
              </a:spcAft>
              <a:defRPr sz="2000" baseline="0">
                <a:solidFill>
                  <a:schemeClr val="tx1">
                    <a:lumMod val="85000"/>
                    <a:lumOff val="15000"/>
                  </a:schemeClr>
                </a:solidFill>
              </a:defRPr>
            </a:lvl1pPr>
            <a:lvl2pPr marL="904745" indent="-450005">
              <a:lnSpc>
                <a:spcPct val="90000"/>
              </a:lnSpc>
              <a:spcBef>
                <a:spcPts val="1500"/>
              </a:spcBef>
              <a:spcAft>
                <a:spcPts val="0"/>
              </a:spcAft>
              <a:defRPr sz="2000" baseline="0">
                <a:solidFill>
                  <a:schemeClr val="tx1">
                    <a:lumMod val="85000"/>
                    <a:lumOff val="15000"/>
                  </a:schemeClr>
                </a:solidFill>
              </a:defRPr>
            </a:lvl2pPr>
            <a:lvl3pPr marL="1256498" indent="-228180">
              <a:lnSpc>
                <a:spcPct val="90000"/>
              </a:lnSpc>
              <a:spcBef>
                <a:spcPts val="1500"/>
              </a:spcBef>
              <a:spcAft>
                <a:spcPts val="0"/>
              </a:spcAft>
              <a:defRPr sz="2000" baseline="0">
                <a:solidFill>
                  <a:schemeClr val="tx1">
                    <a:lumMod val="85000"/>
                    <a:lumOff val="15000"/>
                  </a:schemeClr>
                </a:solidFill>
              </a:defRPr>
            </a:lvl3pPr>
            <a:lvl4pPr marL="1603501" indent="-232922">
              <a:lnSpc>
                <a:spcPct val="90000"/>
              </a:lnSpc>
              <a:spcBef>
                <a:spcPts val="1500"/>
              </a:spcBef>
              <a:spcAft>
                <a:spcPts val="0"/>
              </a:spcAft>
              <a:defRPr sz="2000" baseline="0">
                <a:solidFill>
                  <a:schemeClr val="tx1">
                    <a:lumMod val="85000"/>
                    <a:lumOff val="15000"/>
                  </a:schemeClr>
                </a:solidFill>
              </a:defRPr>
            </a:lvl4pPr>
            <a:lvl5pPr marL="2059833" indent="-232922">
              <a:lnSpc>
                <a:spcPct val="100000"/>
              </a:lnSpc>
              <a:spcAft>
                <a:spcPts val="0"/>
              </a:spcAft>
              <a:buNone/>
              <a:defRPr sz="24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Rectangle 4"/>
          <p:cNvSpPr>
            <a:spLocks noGrp="1" noChangeArrowheads="1"/>
          </p:cNvSpPr>
          <p:nvPr>
            <p:ph type="title"/>
          </p:nvPr>
        </p:nvSpPr>
        <p:spPr bwMode="auto">
          <a:xfrm>
            <a:off x="457200" y="419100"/>
            <a:ext cx="9296400" cy="1155700"/>
          </a:xfrm>
          <a:prstGeom prst="rect">
            <a:avLst/>
          </a:prstGeom>
          <a:noFill/>
          <a:ln w="12700">
            <a:noFill/>
            <a:miter lim="800000"/>
            <a:headEnd/>
            <a:tailEnd/>
          </a:ln>
        </p:spPr>
        <p:txBody>
          <a:bodyPr vert="horz" wrap="square" lIns="90309" tIns="44361" rIns="90309" bIns="44361" numCol="1" anchor="t" anchorCtr="0" compatLnSpc="1">
            <a:prstTxWarp prst="textNoShape">
              <a:avLst/>
            </a:prstTxWarp>
          </a:bodyPr>
          <a:lstStyle>
            <a:lvl1pPr>
              <a:lnSpc>
                <a:spcPct val="100000"/>
              </a:lnSpc>
              <a:spcBef>
                <a:spcPts val="600"/>
              </a:spcBef>
              <a:defRPr>
                <a:solidFill>
                  <a:schemeClr val="tx1">
                    <a:lumMod val="85000"/>
                    <a:lumOff val="15000"/>
                  </a:schemeClr>
                </a:solidFill>
              </a:defRPr>
            </a:lvl1pPr>
          </a:lstStyle>
          <a:p>
            <a:pPr lvl="0"/>
            <a:r>
              <a:rPr lang="en-US" dirty="0" smtClean="0"/>
              <a:t>Click to edit Master title style</a:t>
            </a:r>
            <a:endParaRPr lang="en-US" dirty="0"/>
          </a:p>
        </p:txBody>
      </p:sp>
      <p:sp>
        <p:nvSpPr>
          <p:cNvPr id="4" name="Rectangle 6"/>
          <p:cNvSpPr>
            <a:spLocks noGrp="1" noChangeArrowheads="1"/>
          </p:cNvSpPr>
          <p:nvPr>
            <p:ph type="dt" sz="half" idx="10"/>
          </p:nvPr>
        </p:nvSpPr>
        <p:spPr/>
        <p:txBody>
          <a:bodyPr/>
          <a:lstStyle>
            <a:lvl1pPr>
              <a:defRPr sz="800" b="0" smtClean="0">
                <a:solidFill>
                  <a:schemeClr val="bg2"/>
                </a:solidFill>
              </a:defRPr>
            </a:lvl1pPr>
          </a:lstStyle>
          <a:p>
            <a:pPr>
              <a:defRPr/>
            </a:pPr>
            <a:fld id="{4113DF6A-A481-7648-BCA6-DD5E8055EBC3}" type="datetime1">
              <a:rPr lang="en-US"/>
              <a:pPr>
                <a:defRPr/>
              </a:pPr>
              <a:t>8/3/2011</a:t>
            </a:fld>
            <a:endParaRPr lang="en-US"/>
          </a:p>
        </p:txBody>
      </p:sp>
      <p:sp>
        <p:nvSpPr>
          <p:cNvPr id="5" name="Rectangle 7"/>
          <p:cNvSpPr>
            <a:spLocks noGrp="1" noChangeArrowheads="1"/>
          </p:cNvSpPr>
          <p:nvPr>
            <p:ph type="ftr" sz="quarter" idx="11"/>
          </p:nvPr>
        </p:nvSpPr>
        <p:spPr/>
        <p:txBody>
          <a:bodyPr/>
          <a:lstStyle>
            <a:lvl1pPr algn="ctr">
              <a:defRPr sz="800" b="0">
                <a:solidFill>
                  <a:schemeClr val="bg2"/>
                </a:solidFill>
              </a:defRPr>
            </a:lvl1pPr>
          </a:lstStyle>
          <a:p>
            <a:pPr>
              <a:defRPr/>
            </a:pPr>
            <a:endParaRPr lang="en-US"/>
          </a:p>
        </p:txBody>
      </p:sp>
      <p:sp>
        <p:nvSpPr>
          <p:cNvPr id="6" name="Rectangle 8"/>
          <p:cNvSpPr>
            <a:spLocks noGrp="1" noChangeArrowheads="1"/>
          </p:cNvSpPr>
          <p:nvPr>
            <p:ph type="sldNum" sz="quarter" idx="12"/>
          </p:nvPr>
        </p:nvSpPr>
        <p:spPr/>
        <p:txBody>
          <a:bodyPr/>
          <a:lstStyle>
            <a:lvl1pPr algn="r">
              <a:defRPr sz="800" b="0" smtClean="0">
                <a:solidFill>
                  <a:schemeClr val="bg2"/>
                </a:solidFill>
              </a:defRPr>
            </a:lvl1pPr>
          </a:lstStyle>
          <a:p>
            <a:pPr>
              <a:defRPr/>
            </a:pPr>
            <a:fld id="{90A7C864-7F92-BC43-96DC-F54254B0D4D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03238" y="2870200"/>
            <a:ext cx="9051925" cy="990600"/>
          </a:xfrm>
          <a:prstGeom prst="rect">
            <a:avLst/>
          </a:prstGeom>
          <a:effectLst>
            <a:outerShdw blurRad="38100" dist="38100" dir="2700000">
              <a:srgbClr val="000000">
                <a:alpha val="35000"/>
              </a:srgbClr>
            </a:outerShdw>
          </a:effectLst>
        </p:spPr>
        <p:txBody>
          <a:bodyPr vert="horz" anchor="t"/>
          <a:lstStyle>
            <a:lvl1pPr algn="ctr">
              <a:defRPr sz="2800" b="1" i="0">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03238" y="2870200"/>
            <a:ext cx="9051925" cy="990600"/>
          </a:xfrm>
          <a:prstGeom prst="rect">
            <a:avLst/>
          </a:prstGeom>
          <a:effectLst>
            <a:outerShdw blurRad="38100" dist="38100" dir="2700000">
              <a:srgbClr val="000000">
                <a:alpha val="35000"/>
              </a:srgbClr>
            </a:outerShdw>
          </a:effectLst>
        </p:spPr>
        <p:txBody>
          <a:bodyPr vert="horz" anchor="t"/>
          <a:lstStyle>
            <a:lvl1pPr algn="ctr">
              <a:defRPr sz="2800" b="1" i="0">
                <a:solidFill>
                  <a:schemeClr val="bg1"/>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76032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Author—NIC Review, December 2009</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NIF-0000-00000s2.ppt </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Column">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1235909" y="1558819"/>
            <a:ext cx="4199691" cy="5223247"/>
          </a:xfrm>
          <a:prstGeom prst="rect">
            <a:avLst/>
          </a:prstGeom>
        </p:spPr>
        <p:txBody>
          <a:bodyPr/>
          <a:lstStyle>
            <a:lvl1pPr marL="169863" indent="-169863">
              <a:defRPr sz="1800" b="1" i="0">
                <a:latin typeface="Arial"/>
                <a:cs typeface="Arial"/>
              </a:defRPr>
            </a:lvl1pPr>
            <a:lvl2pPr marL="713232" indent="-310896">
              <a:spcBef>
                <a:spcPts val="300"/>
              </a:spcBef>
              <a:buFont typeface="Arial"/>
              <a:buChar char="—"/>
              <a:defRPr sz="1800" b="1" i="0">
                <a:latin typeface="Arial"/>
                <a:cs typeface="Arial"/>
              </a:defRPr>
            </a:lvl2pPr>
            <a:lvl3pPr marL="1170432">
              <a:buFont typeface="Lucida Grande"/>
              <a:buChar char="–"/>
              <a:defRPr sz="1800" b="1" i="0">
                <a:latin typeface="Arial"/>
                <a:cs typeface="Arial"/>
              </a:defRPr>
            </a:lvl3pPr>
            <a:lvl4pPr>
              <a:defRPr sz="1800" b="1" i="0">
                <a:latin typeface="Arial"/>
                <a:cs typeface="Arial"/>
              </a:defRPr>
            </a:lvl4pPr>
            <a:lvl5pPr>
              <a:buNone/>
              <a:defRPr sz="1800" b="1"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Author—NIC Review, December 2009</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NIF-0000-00000s2.ppt </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no Text Box">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719680" y="304146"/>
            <a:ext cx="7721600" cy="774702"/>
          </a:xfrm>
          <a:prstGeom prst="rect">
            <a:avLst/>
          </a:prstGeom>
        </p:spPr>
        <p:txBody>
          <a:bodyPr lIns="0" tIns="0" rIns="0" bIns="0" anchor="b">
            <a:noAutofit/>
          </a:bodyPr>
          <a:lstStyle>
            <a:lvl1pPr algn="l">
              <a:defRPr sz="2400" b="1">
                <a:latin typeface="Arial"/>
                <a:cs typeface="Aria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Author—NIC Review, December 2009</a:t>
            </a:r>
            <a:endParaRPr lang="en-US"/>
          </a:p>
        </p:txBody>
      </p:sp>
      <p:sp>
        <p:nvSpPr>
          <p:cNvPr id="6" name="Slide Number Placeholder 5"/>
          <p:cNvSpPr>
            <a:spLocks noGrp="1"/>
          </p:cNvSpPr>
          <p:nvPr>
            <p:ph type="sldNum" sz="quarter" idx="12"/>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4" name="Date Placeholder 3"/>
          <p:cNvSpPr>
            <a:spLocks noGrp="1"/>
          </p:cNvSpPr>
          <p:nvPr>
            <p:ph type="dt" sz="half" idx="10"/>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NIF-0000-00000s2.ppt </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Photo">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920" rtl="0" eaLnBrk="1" latinLnBrk="0" hangingPunct="1">
              <a:defRPr lang="en-US" sz="700" b="1" i="0" kern="1200" dirty="0" smtClean="0">
                <a:solidFill>
                  <a:schemeClr val="bg1"/>
                </a:solidFill>
                <a:latin typeface="Arial"/>
                <a:ea typeface="+mn-ea"/>
                <a:cs typeface="Arial"/>
              </a:defRPr>
            </a:lvl1pPr>
          </a:lstStyle>
          <a:p>
            <a:r>
              <a:rPr lang="en-US" dirty="0" smtClean="0"/>
              <a:t>Author—NIC Review, December 2009</a:t>
            </a:r>
            <a:endParaRPr lang="en-US" dirty="0"/>
          </a:p>
        </p:txBody>
      </p:sp>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3"/>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920" rtl="0" eaLnBrk="1" latinLnBrk="0" hangingPunct="1">
              <a:defRPr lang="en-US" sz="700" b="1" i="0" kern="1200" smtClean="0">
                <a:solidFill>
                  <a:schemeClr val="bg1"/>
                </a:solidFill>
                <a:latin typeface="Arial"/>
                <a:ea typeface="+mn-ea"/>
                <a:cs typeface="Arial"/>
              </a:defRPr>
            </a:lvl1pPr>
          </a:lstStyle>
          <a:p>
            <a:r>
              <a:rPr lang="en-US" smtClean="0"/>
              <a:t>NIF-0000-00000s2.ppt </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White Bkgr">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920" rtl="0" eaLnBrk="1" latinLnBrk="0" hangingPunct="1">
              <a:defRPr lang="en-US" sz="700" b="1" i="0" kern="1200" dirty="0" smtClean="0">
                <a:solidFill>
                  <a:schemeClr val="bg1"/>
                </a:solidFill>
                <a:latin typeface="Arial"/>
                <a:ea typeface="+mn-ea"/>
                <a:cs typeface="Arial"/>
              </a:defRPr>
            </a:lvl1pPr>
          </a:lstStyle>
          <a:p>
            <a:r>
              <a:rPr lang="en-US" smtClean="0"/>
              <a:t>Author—NIC Review, December 2009</a:t>
            </a:r>
            <a:endParaRPr lang="en-US"/>
          </a:p>
        </p:txBody>
      </p:sp>
      <p:sp>
        <p:nvSpPr>
          <p:cNvPr id="22" name="Slide Number Placeholder 5"/>
          <p:cNvSpPr>
            <a:spLocks noGrp="1"/>
          </p:cNvSpPr>
          <p:nvPr>
            <p:ph type="sldNum" sz="quarter" idx="12"/>
          </p:nvPr>
        </p:nvSpPr>
        <p:spPr>
          <a:xfrm>
            <a:off x="9615357" y="7339950"/>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3"/>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920" rtl="0" eaLnBrk="1" latinLnBrk="0" hangingPunct="1">
              <a:defRPr lang="en-US" sz="700" b="1" i="0" kern="1200" smtClean="0">
                <a:solidFill>
                  <a:schemeClr val="bg1"/>
                </a:solidFill>
                <a:latin typeface="Arial"/>
                <a:ea typeface="+mn-ea"/>
                <a:cs typeface="Arial"/>
              </a:defRPr>
            </a:lvl1pPr>
          </a:lstStyle>
          <a:p>
            <a:r>
              <a:rPr lang="en-US" smtClean="0"/>
              <a:t>NIF-0000-00000s2.ppt </a:t>
            </a:r>
            <a:endParaRPr lang="en-US" dirty="0"/>
          </a:p>
        </p:txBody>
      </p:sp>
      <p:pic>
        <p:nvPicPr>
          <p:cNvPr id="6" name="Picture 5" descr="LIFE Text-01.jpg"/>
          <p:cNvPicPr>
            <a:picLocks noChangeAspect="1"/>
          </p:cNvPicPr>
          <p:nvPr userDrawn="1"/>
        </p:nvPicPr>
        <p:blipFill>
          <a:blip r:embed="rId2"/>
          <a:srcRect l="83838" b="88253"/>
          <a:stretch>
            <a:fillRect/>
          </a:stretch>
        </p:blipFill>
        <p:spPr>
          <a:xfrm>
            <a:off x="8432800" y="3174"/>
            <a:ext cx="1625600" cy="885826"/>
          </a:xfrm>
          <a:prstGeom prst="rect">
            <a:avLst/>
          </a:prstGeom>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IC Screen Layou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4"/>
          <p:cNvSpPr>
            <a:spLocks noGrp="1" noChangeArrowheads="1"/>
          </p:cNvSpPr>
          <p:nvPr>
            <p:ph type="title"/>
          </p:nvPr>
        </p:nvSpPr>
        <p:spPr bwMode="auto">
          <a:xfrm>
            <a:off x="457200" y="419100"/>
            <a:ext cx="9296400" cy="1155700"/>
          </a:xfrm>
          <a:prstGeom prst="rect">
            <a:avLst/>
          </a:prstGeom>
          <a:noFill/>
          <a:ln w="12700">
            <a:noFill/>
            <a:miter lim="800000"/>
            <a:headEnd/>
            <a:tailEnd/>
          </a:ln>
        </p:spPr>
        <p:txBody>
          <a:bodyPr vert="horz" wrap="square" lIns="90309" tIns="44361" rIns="90309" bIns="44361" numCol="1" anchor="t" anchorCtr="0" compatLnSpc="1">
            <a:prstTxWarp prst="textNoShape">
              <a:avLst/>
            </a:prstTxWarp>
          </a:bodyPr>
          <a:lstStyle>
            <a:lvl1pPr>
              <a:lnSpc>
                <a:spcPct val="100000"/>
              </a:lnSpc>
              <a:spcBef>
                <a:spcPts val="600"/>
              </a:spcBef>
              <a:defRPr>
                <a:solidFill>
                  <a:schemeClr val="tx1">
                    <a:lumMod val="85000"/>
                    <a:lumOff val="15000"/>
                  </a:schemeClr>
                </a:solidFill>
              </a:defRPr>
            </a:lvl1pPr>
          </a:lstStyle>
          <a:p>
            <a:pPr lvl="0"/>
            <a:r>
              <a:rPr lang="en-US" dirty="0" smtClean="0"/>
              <a:t>Click to edit Master title style</a:t>
            </a:r>
            <a:endParaRPr lang="en-US" dirty="0"/>
          </a:p>
        </p:txBody>
      </p:sp>
      <p:sp>
        <p:nvSpPr>
          <p:cNvPr id="3" name="Rectangle 6"/>
          <p:cNvSpPr>
            <a:spLocks noGrp="1" noChangeArrowheads="1"/>
          </p:cNvSpPr>
          <p:nvPr>
            <p:ph type="dt" sz="half" idx="10"/>
          </p:nvPr>
        </p:nvSpPr>
        <p:spPr>
          <a:ln/>
        </p:spPr>
        <p:txBody>
          <a:bodyPr/>
          <a:lstStyle>
            <a:lvl1pPr>
              <a:defRPr/>
            </a:lvl1pPr>
          </a:lstStyle>
          <a:p>
            <a:pPr>
              <a:defRPr/>
            </a:pPr>
            <a:fld id="{EFD2830F-25B7-5D4B-BF93-A877828FDA92}" type="datetime1">
              <a:rPr lang="en-US"/>
              <a:pPr>
                <a:defRPr/>
              </a:pPr>
              <a:t>8/3/2011</a:t>
            </a:fld>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6F33DDC-A8B9-3F4A-B004-F66E2F426CC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EF73516F-4B6E-A144-BB36-6D681DB87F5D}" type="datetime1">
              <a:rPr lang="en-US"/>
              <a:pPr>
                <a:defRPr/>
              </a:pPr>
              <a:t>8/3/2011</a:t>
            </a:fld>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B520B7C-BE65-EB4E-B186-9DA579166C7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tx1"/>
        </a:solidFill>
        <a:effectLst/>
      </p:bgPr>
    </p:bg>
    <p:spTree>
      <p:nvGrpSpPr>
        <p:cNvPr id="1" name=""/>
        <p:cNvGrpSpPr/>
        <p:nvPr/>
      </p:nvGrpSpPr>
      <p:grpSpPr>
        <a:xfrm>
          <a:off x="0" y="0"/>
          <a:ext cx="0" cy="0"/>
          <a:chOff x="0" y="0"/>
          <a:chExt cx="0" cy="0"/>
        </a:xfrm>
      </p:grpSpPr>
      <p:pic>
        <p:nvPicPr>
          <p:cNvPr id="2" name="Picture 5" descr="moviebackground-01.jpg"/>
          <p:cNvPicPr>
            <a:picLocks noChangeAspect="1"/>
          </p:cNvPicPr>
          <p:nvPr userDrawn="1"/>
        </p:nvPicPr>
        <p:blipFill>
          <a:blip r:embed="rId2"/>
          <a:srcRect/>
          <a:stretch>
            <a:fillRect/>
          </a:stretch>
        </p:blipFill>
        <p:spPr bwMode="auto">
          <a:xfrm>
            <a:off x="0" y="1588"/>
            <a:ext cx="10058400" cy="7540625"/>
          </a:xfrm>
          <a:prstGeom prst="rect">
            <a:avLst/>
          </a:prstGeom>
          <a:noFill/>
          <a:ln w="9525">
            <a:noFill/>
            <a:miter lim="800000"/>
            <a:headEnd/>
            <a:tailEnd/>
          </a:ln>
        </p:spPr>
      </p:pic>
      <p:sp>
        <p:nvSpPr>
          <p:cNvPr id="3" name="Rectangle 2"/>
          <p:cNvSpPr>
            <a:spLocks noGrp="1" noChangeArrowheads="1"/>
          </p:cNvSpPr>
          <p:nvPr>
            <p:ph type="dt" sz="half" idx="10"/>
          </p:nvPr>
        </p:nvSpPr>
        <p:spPr/>
        <p:txBody>
          <a:bodyPr/>
          <a:lstStyle>
            <a:lvl1pPr>
              <a:defRPr sz="800" b="0" smtClean="0">
                <a:solidFill>
                  <a:schemeClr val="bg2"/>
                </a:solidFill>
              </a:defRPr>
            </a:lvl1pPr>
          </a:lstStyle>
          <a:p>
            <a:pPr>
              <a:defRPr/>
            </a:pPr>
            <a:fld id="{56005FAD-82AA-B642-B8B5-B7FCECEC7938}" type="datetime1">
              <a:rPr lang="en-US"/>
              <a:pPr>
                <a:defRPr/>
              </a:pPr>
              <a:t>8/3/2011</a:t>
            </a:fld>
            <a:endParaRPr lang="en-US"/>
          </a:p>
        </p:txBody>
      </p:sp>
      <p:sp>
        <p:nvSpPr>
          <p:cNvPr id="4" name="Rectangle 3"/>
          <p:cNvSpPr>
            <a:spLocks noGrp="1" noChangeArrowheads="1"/>
          </p:cNvSpPr>
          <p:nvPr>
            <p:ph type="ftr" sz="quarter" idx="11"/>
          </p:nvPr>
        </p:nvSpPr>
        <p:spPr/>
        <p:txBody>
          <a:bodyPr/>
          <a:lstStyle>
            <a:lvl1pPr algn="ctr">
              <a:defRPr sz="800" b="0">
                <a:solidFill>
                  <a:schemeClr val="bg2"/>
                </a:solidFill>
              </a:defRPr>
            </a:lvl1pPr>
          </a:lstStyle>
          <a:p>
            <a:pPr>
              <a:defRPr/>
            </a:pPr>
            <a:endParaRPr lang="en-US"/>
          </a:p>
        </p:txBody>
      </p:sp>
      <p:sp>
        <p:nvSpPr>
          <p:cNvPr id="5" name="Rectangle 4"/>
          <p:cNvSpPr>
            <a:spLocks noGrp="1" noChangeArrowheads="1"/>
          </p:cNvSpPr>
          <p:nvPr>
            <p:ph type="sldNum" sz="quarter" idx="12"/>
          </p:nvPr>
        </p:nvSpPr>
        <p:spPr/>
        <p:txBody>
          <a:bodyPr/>
          <a:lstStyle>
            <a:lvl1pPr algn="r">
              <a:defRPr sz="800" b="0" smtClean="0">
                <a:solidFill>
                  <a:schemeClr val="bg2"/>
                </a:solidFill>
              </a:defRPr>
            </a:lvl1pPr>
          </a:lstStyle>
          <a:p>
            <a:pPr>
              <a:defRPr/>
            </a:pPr>
            <a:fld id="{2A03020A-72C3-9C4A-B477-0441356554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chemeClr val="tx1"/>
        </a:solidFill>
        <a:effectLst/>
      </p:bgPr>
    </p:bg>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xfrm>
            <a:off x="2894013" y="7277100"/>
            <a:ext cx="1449387" cy="220663"/>
          </a:xfrm>
        </p:spPr>
        <p:txBody>
          <a:bodyPr lIns="91237" tIns="45623" rIns="91237" bIns="45623"/>
          <a:lstStyle>
            <a:lvl1pPr>
              <a:defRPr sz="800" b="0" smtClean="0">
                <a:solidFill>
                  <a:schemeClr val="bg2"/>
                </a:solidFill>
              </a:defRPr>
            </a:lvl1pPr>
          </a:lstStyle>
          <a:p>
            <a:pPr>
              <a:defRPr/>
            </a:pPr>
            <a:fld id="{B709D41A-BDAD-0A40-AECA-FF9D8034A048}" type="datetime1">
              <a:rPr lang="en-US"/>
              <a:pPr>
                <a:defRPr/>
              </a:pPr>
              <a:t>8/3/2011</a:t>
            </a:fld>
            <a:endParaRPr lang="en-US"/>
          </a:p>
        </p:txBody>
      </p:sp>
      <p:sp>
        <p:nvSpPr>
          <p:cNvPr id="3" name="Rectangle 7"/>
          <p:cNvSpPr>
            <a:spLocks noGrp="1" noChangeArrowheads="1"/>
          </p:cNvSpPr>
          <p:nvPr>
            <p:ph type="ftr" sz="quarter" idx="11"/>
          </p:nvPr>
        </p:nvSpPr>
        <p:spPr>
          <a:xfrm>
            <a:off x="4343400" y="7275513"/>
            <a:ext cx="4800600" cy="222250"/>
          </a:xfrm>
        </p:spPr>
        <p:txBody>
          <a:bodyPr lIns="91237" tIns="45623" rIns="91237" bIns="45623"/>
          <a:lstStyle>
            <a:lvl1pPr algn="l">
              <a:defRPr sz="800" b="0">
                <a:solidFill>
                  <a:schemeClr val="bg2"/>
                </a:solidFill>
              </a:defRPr>
            </a:lvl1pPr>
          </a:lstStyle>
          <a:p>
            <a:pPr>
              <a:defRPr/>
            </a:pPr>
            <a:endParaRPr lang="en-US"/>
          </a:p>
        </p:txBody>
      </p:sp>
      <p:sp>
        <p:nvSpPr>
          <p:cNvPr id="4" name="Rectangle 8"/>
          <p:cNvSpPr>
            <a:spLocks noGrp="1" noChangeArrowheads="1"/>
          </p:cNvSpPr>
          <p:nvPr>
            <p:ph type="sldNum" sz="quarter" idx="12"/>
          </p:nvPr>
        </p:nvSpPr>
        <p:spPr>
          <a:xfrm>
            <a:off x="9144000" y="7275513"/>
            <a:ext cx="696913" cy="222250"/>
          </a:xfrm>
        </p:spPr>
        <p:txBody>
          <a:bodyPr lIns="91237" tIns="45623" rIns="91237" bIns="45623"/>
          <a:lstStyle>
            <a:lvl1pPr algn="r">
              <a:defRPr sz="800" b="0" smtClean="0">
                <a:solidFill>
                  <a:schemeClr val="bg2"/>
                </a:solidFill>
              </a:defRPr>
            </a:lvl1pPr>
          </a:lstStyle>
          <a:p>
            <a:pPr>
              <a:defRPr/>
            </a:pPr>
            <a:fld id="{E735D36E-CC0C-134A-B880-9053007415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ounded Rectangle 1"/>
          <p:cNvSpPr/>
          <p:nvPr userDrawn="1"/>
        </p:nvSpPr>
        <p:spPr bwMode="auto">
          <a:xfrm>
            <a:off x="2133600" y="6130925"/>
            <a:ext cx="5791200" cy="442913"/>
          </a:xfrm>
          <a:prstGeom prst="roundRect">
            <a:avLst/>
          </a:prstGeom>
          <a:solidFill>
            <a:schemeClr val="tx1">
              <a:lumMod val="65000"/>
              <a:lumOff val="35000"/>
            </a:schemeClr>
          </a:solidFill>
          <a:ln>
            <a:noFill/>
            <a:headEnd type="none" w="med" len="med"/>
            <a:tailEnd type="none" w="med" len="med"/>
          </a:ln>
          <a:effectLst>
            <a:outerShdw blurRad="152400" dist="86487" dir="2460000" rotWithShape="0">
              <a:srgbClr val="000000">
                <a:alpha val="25000"/>
              </a:srgbClr>
            </a:outerShdw>
          </a:effectLst>
        </p:spPr>
        <p:style>
          <a:lnRef idx="1">
            <a:schemeClr val="accent4"/>
          </a:lnRef>
          <a:fillRef idx="3">
            <a:schemeClr val="accent4"/>
          </a:fillRef>
          <a:effectRef idx="2">
            <a:schemeClr val="accent4"/>
          </a:effectRef>
          <a:fontRef idx="minor">
            <a:schemeClr val="lt1"/>
          </a:fontRef>
        </p:style>
        <p:txBody>
          <a:bodyPr lIns="91266" tIns="45636" rIns="91266" bIns="45636" anchor="ctr" anchorCtr="1">
            <a:spAutoFit/>
          </a:bodyPr>
          <a:lstStyle/>
          <a:p>
            <a:pPr defTabSz="502920" fontAlgn="auto">
              <a:spcBef>
                <a:spcPts val="0"/>
              </a:spcBef>
              <a:spcAft>
                <a:spcPts val="0"/>
              </a:spcAft>
              <a:defRPr/>
            </a:pPr>
            <a:r>
              <a:rPr lang="en-US" dirty="0">
                <a:latin typeface="Myriad Pro Semibold"/>
                <a:cs typeface="Myriad Pro Semibold"/>
              </a:rPr>
              <a:t>This is a test</a:t>
            </a:r>
          </a:p>
        </p:txBody>
      </p:sp>
      <p:sp>
        <p:nvSpPr>
          <p:cNvPr id="3" name="Rectangle 2"/>
          <p:cNvSpPr>
            <a:spLocks noGrp="1" noChangeArrowheads="1"/>
          </p:cNvSpPr>
          <p:nvPr>
            <p:ph type="dt" sz="half" idx="10"/>
          </p:nvPr>
        </p:nvSpPr>
        <p:spPr/>
        <p:txBody>
          <a:bodyPr/>
          <a:lstStyle>
            <a:lvl1pPr>
              <a:defRPr sz="800" b="0" smtClean="0">
                <a:solidFill>
                  <a:schemeClr val="bg2"/>
                </a:solidFill>
              </a:defRPr>
            </a:lvl1pPr>
          </a:lstStyle>
          <a:p>
            <a:pPr>
              <a:defRPr/>
            </a:pPr>
            <a:fld id="{146FED5C-BC9F-BE4D-B27A-DD640BA93BC2}" type="datetime1">
              <a:rPr lang="en-US"/>
              <a:pPr>
                <a:defRPr/>
              </a:pPr>
              <a:t>8/3/2011</a:t>
            </a:fld>
            <a:endParaRPr lang="en-US"/>
          </a:p>
        </p:txBody>
      </p:sp>
      <p:sp>
        <p:nvSpPr>
          <p:cNvPr id="4" name="Rectangle 3"/>
          <p:cNvSpPr>
            <a:spLocks noGrp="1" noChangeArrowheads="1"/>
          </p:cNvSpPr>
          <p:nvPr>
            <p:ph type="ftr" sz="quarter" idx="11"/>
          </p:nvPr>
        </p:nvSpPr>
        <p:spPr/>
        <p:txBody>
          <a:bodyPr/>
          <a:lstStyle>
            <a:lvl1pPr algn="ctr">
              <a:defRPr sz="800" b="0">
                <a:solidFill>
                  <a:schemeClr val="bg2"/>
                </a:solidFill>
              </a:defRPr>
            </a:lvl1pPr>
          </a:lstStyle>
          <a:p>
            <a:pPr>
              <a:defRPr/>
            </a:pPr>
            <a:endParaRPr lang="en-US"/>
          </a:p>
        </p:txBody>
      </p:sp>
      <p:sp>
        <p:nvSpPr>
          <p:cNvPr id="5" name="Rectangle 4"/>
          <p:cNvSpPr>
            <a:spLocks noGrp="1" noChangeArrowheads="1"/>
          </p:cNvSpPr>
          <p:nvPr>
            <p:ph type="sldNum" sz="quarter" idx="12"/>
          </p:nvPr>
        </p:nvSpPr>
        <p:spPr/>
        <p:txBody>
          <a:bodyPr/>
          <a:lstStyle>
            <a:lvl1pPr algn="r">
              <a:defRPr sz="800" b="0" smtClean="0">
                <a:solidFill>
                  <a:schemeClr val="bg2"/>
                </a:solidFill>
              </a:defRPr>
            </a:lvl1pPr>
          </a:lstStyle>
          <a:p>
            <a:pPr>
              <a:defRPr/>
            </a:pPr>
            <a:fld id="{1EB9DB36-BC32-704C-8A9A-C6E07CCE3A3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ull Bleed Photo">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869" rtl="0" eaLnBrk="1" latinLnBrk="0" hangingPunct="1">
              <a:defRPr lang="en-US" sz="700" b="1" i="0" kern="1200" dirty="0" smtClean="0">
                <a:solidFill>
                  <a:schemeClr val="bg1"/>
                </a:solidFill>
                <a:latin typeface="Arial"/>
                <a:ea typeface="+mn-ea"/>
                <a:cs typeface="Arial"/>
              </a:defRPr>
            </a:lvl1pPr>
          </a:lstStyle>
          <a:p>
            <a:r>
              <a:rPr lang="en-US" smtClean="0"/>
              <a:t>Moses - EPRI, July 20, 2011</a:t>
            </a:r>
            <a:endParaRPr lang="en-US" dirty="0"/>
          </a:p>
        </p:txBody>
      </p:sp>
      <p:sp>
        <p:nvSpPr>
          <p:cNvPr id="22" name="Slide Number Placeholder 5"/>
          <p:cNvSpPr>
            <a:spLocks noGrp="1"/>
          </p:cNvSpPr>
          <p:nvPr>
            <p:ph type="sldNum" sz="quarter" idx="12"/>
          </p:nvPr>
        </p:nvSpPr>
        <p:spPr>
          <a:xfrm>
            <a:off x="9615357" y="7339951"/>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4"/>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869" rtl="0" eaLnBrk="1" latinLnBrk="0" hangingPunct="1">
              <a:defRPr lang="en-US" sz="700" b="1" i="0" kern="1200" smtClean="0">
                <a:solidFill>
                  <a:schemeClr val="bg1"/>
                </a:solidFill>
                <a:latin typeface="Arial"/>
                <a:ea typeface="+mn-ea"/>
                <a:cs typeface="Arial"/>
              </a:defRPr>
            </a:lvl1pPr>
          </a:lstStyle>
          <a:p>
            <a:r>
              <a:rPr lang="en-US" smtClean="0"/>
              <a:t>NIF-0711-22569.ppt</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Bleed White Bkgr">
    <p:bg>
      <p:bgPr>
        <a:solidFill>
          <a:schemeClr val="bg1"/>
        </a:solidFill>
        <a:effectLst/>
      </p:bgPr>
    </p:bg>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a:xfrm>
            <a:off x="3442836" y="7338118"/>
            <a:ext cx="31851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ctr" defTabSz="502869" rtl="0" eaLnBrk="1" latinLnBrk="0" hangingPunct="1">
              <a:defRPr lang="en-US" sz="700" b="1" i="0" kern="1200" dirty="0" smtClean="0">
                <a:solidFill>
                  <a:schemeClr val="bg1"/>
                </a:solidFill>
                <a:latin typeface="Arial"/>
                <a:ea typeface="+mn-ea"/>
                <a:cs typeface="Arial"/>
              </a:defRPr>
            </a:lvl1pPr>
          </a:lstStyle>
          <a:p>
            <a:r>
              <a:rPr lang="en-US" smtClean="0"/>
              <a:t>Moses - EPRI, July 20, 2011</a:t>
            </a:r>
            <a:endParaRPr lang="en-US"/>
          </a:p>
        </p:txBody>
      </p:sp>
      <p:sp>
        <p:nvSpPr>
          <p:cNvPr id="22" name="Slide Number Placeholder 5"/>
          <p:cNvSpPr>
            <a:spLocks noGrp="1"/>
          </p:cNvSpPr>
          <p:nvPr>
            <p:ph type="sldNum" sz="quarter" idx="12"/>
          </p:nvPr>
        </p:nvSpPr>
        <p:spPr>
          <a:xfrm>
            <a:off x="9615357" y="7339951"/>
            <a:ext cx="228602" cy="107722"/>
          </a:xfrm>
          <a:prstGeom prst="rect">
            <a:avLst/>
          </a:prstGeom>
          <a:effectLst>
            <a:outerShdw blurRad="25400" dist="12700" dir="2700000">
              <a:srgbClr val="000000">
                <a:alpha val="75000"/>
              </a:srgbClr>
            </a:outerShdw>
          </a:effectLst>
        </p:spPr>
        <p:txBody>
          <a:bodyPr wrap="square" lIns="0" tIns="0" rIns="0" bIns="0" anchor="b" anchorCtr="0">
            <a:spAutoFit/>
          </a:bodyPr>
          <a:lstStyle>
            <a:lvl1pPr algn="r">
              <a:defRPr sz="700" b="1" i="0">
                <a:solidFill>
                  <a:schemeClr val="bg1"/>
                </a:solidFill>
                <a:latin typeface="Arial"/>
                <a:cs typeface="Arial"/>
              </a:defRPr>
            </a:lvl1pPr>
          </a:lstStyle>
          <a:p>
            <a:fld id="{78DCE5C6-CC67-AD46-BF96-E669D4601726}" type="slidenum">
              <a:rPr lang="en-US" smtClean="0"/>
              <a:pPr/>
              <a:t>‹#›</a:t>
            </a:fld>
            <a:endParaRPr lang="en-US" dirty="0"/>
          </a:p>
        </p:txBody>
      </p:sp>
      <p:sp>
        <p:nvSpPr>
          <p:cNvPr id="23" name="Date Placeholder 3"/>
          <p:cNvSpPr>
            <a:spLocks noGrp="1"/>
          </p:cNvSpPr>
          <p:nvPr>
            <p:ph type="dt" sz="half" idx="10"/>
          </p:nvPr>
        </p:nvSpPr>
        <p:spPr>
          <a:xfrm>
            <a:off x="224082" y="7339654"/>
            <a:ext cx="2346960" cy="107722"/>
          </a:xfrm>
          <a:prstGeom prst="rect">
            <a:avLst/>
          </a:prstGeom>
          <a:effectLst>
            <a:outerShdw blurRad="25400" dist="12700" dir="2700000">
              <a:srgbClr val="000000">
                <a:alpha val="75000"/>
              </a:srgbClr>
            </a:outerShdw>
          </a:effectLst>
        </p:spPr>
        <p:txBody>
          <a:bodyPr vert="horz" wrap="square" lIns="0" tIns="0" rIns="0" bIns="0" rtlCol="0" anchor="b" anchorCtr="0">
            <a:spAutoFit/>
          </a:bodyPr>
          <a:lstStyle>
            <a:lvl1pPr marL="0" algn="l" defTabSz="502869" rtl="0" eaLnBrk="1" latinLnBrk="0" hangingPunct="1">
              <a:defRPr lang="en-US" sz="700" b="1" i="0" kern="1200" smtClean="0">
                <a:solidFill>
                  <a:schemeClr val="bg1"/>
                </a:solidFill>
                <a:latin typeface="Arial"/>
                <a:ea typeface="+mn-ea"/>
                <a:cs typeface="Arial"/>
              </a:defRPr>
            </a:lvl1pPr>
          </a:lstStyle>
          <a:p>
            <a:r>
              <a:rPr lang="en-US" smtClean="0"/>
              <a:t>NIF-0711-22569.ppt</a:t>
            </a:r>
            <a:endParaRPr lang="en-US" dirty="0"/>
          </a:p>
        </p:txBody>
      </p:sp>
      <p:pic>
        <p:nvPicPr>
          <p:cNvPr id="6" name="Picture 5" descr="LIFE Text-01.jpg"/>
          <p:cNvPicPr>
            <a:picLocks noChangeAspect="1"/>
          </p:cNvPicPr>
          <p:nvPr userDrawn="1"/>
        </p:nvPicPr>
        <p:blipFill>
          <a:blip r:embed="rId2"/>
          <a:srcRect l="83838" b="88253"/>
          <a:stretch>
            <a:fillRect/>
          </a:stretch>
        </p:blipFill>
        <p:spPr>
          <a:xfrm>
            <a:off x="8432800" y="3174"/>
            <a:ext cx="1625600" cy="885826"/>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NIC Screen Layout">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template-back-01.jpg"/>
          <p:cNvPicPr>
            <a:picLocks noChangeAspect="1"/>
          </p:cNvPicPr>
          <p:nvPr userDrawn="1"/>
        </p:nvPicPr>
        <p:blipFill>
          <a:blip r:embed="rId12"/>
          <a:srcRect/>
          <a:stretch>
            <a:fillRect/>
          </a:stretch>
        </p:blipFill>
        <p:spPr bwMode="auto">
          <a:xfrm>
            <a:off x="0" y="1588"/>
            <a:ext cx="10058400" cy="7540625"/>
          </a:xfrm>
          <a:prstGeom prst="rect">
            <a:avLst/>
          </a:prstGeom>
          <a:noFill/>
          <a:ln w="9525">
            <a:noFill/>
            <a:miter lim="800000"/>
            <a:headEnd/>
            <a:tailEnd/>
          </a:ln>
        </p:spPr>
      </p:pic>
      <p:sp>
        <p:nvSpPr>
          <p:cNvPr id="99334" name="Rectangle 6"/>
          <p:cNvSpPr>
            <a:spLocks noGrp="1" noChangeArrowheads="1"/>
          </p:cNvSpPr>
          <p:nvPr>
            <p:ph type="dt" sz="half" idx="2"/>
          </p:nvPr>
        </p:nvSpPr>
        <p:spPr bwMode="auto">
          <a:xfrm>
            <a:off x="157163" y="7275513"/>
            <a:ext cx="2058987" cy="222250"/>
          </a:xfrm>
          <a:prstGeom prst="rect">
            <a:avLst/>
          </a:prstGeom>
          <a:noFill/>
          <a:ln w="12700">
            <a:noFill/>
            <a:miter lim="800000"/>
            <a:headEnd/>
            <a:tailEnd/>
          </a:ln>
          <a:effectLst/>
        </p:spPr>
        <p:txBody>
          <a:bodyPr vert="horz" wrap="none" lIns="91255" tIns="45631" rIns="91255" bIns="45631" numCol="1" anchor="b" anchorCtr="0" compatLnSpc="1">
            <a:prstTxWarp prst="textNoShape">
              <a:avLst/>
            </a:prstTxWarp>
          </a:bodyPr>
          <a:lstStyle>
            <a:lvl1pPr defTabSz="502920" fontAlgn="auto">
              <a:spcBef>
                <a:spcPts val="0"/>
              </a:spcBef>
              <a:spcAft>
                <a:spcPts val="0"/>
              </a:spcAft>
              <a:defRPr sz="800" b="0" smtClean="0">
                <a:solidFill>
                  <a:schemeClr val="bg2"/>
                </a:solidFill>
                <a:latin typeface="+mn-lt"/>
                <a:ea typeface="+mn-ea"/>
                <a:cs typeface="+mn-cs"/>
              </a:defRPr>
            </a:lvl1pPr>
          </a:lstStyle>
          <a:p>
            <a:pPr>
              <a:defRPr/>
            </a:pPr>
            <a:fld id="{0C5878A5-9D61-714C-B292-46E550A4605C}" type="datetime1">
              <a:rPr lang="en-US"/>
              <a:pPr>
                <a:defRPr/>
              </a:pPr>
              <a:t>8/3/2011</a:t>
            </a:fld>
            <a:endParaRPr lang="en-US"/>
          </a:p>
        </p:txBody>
      </p:sp>
      <p:sp>
        <p:nvSpPr>
          <p:cNvPr id="99335" name="Rectangle 7"/>
          <p:cNvSpPr>
            <a:spLocks noGrp="1" noChangeArrowheads="1"/>
          </p:cNvSpPr>
          <p:nvPr>
            <p:ph type="ftr" sz="quarter" idx="3"/>
          </p:nvPr>
        </p:nvSpPr>
        <p:spPr bwMode="auto">
          <a:xfrm>
            <a:off x="2559050" y="7275513"/>
            <a:ext cx="4692650" cy="222250"/>
          </a:xfrm>
          <a:prstGeom prst="rect">
            <a:avLst/>
          </a:prstGeom>
          <a:noFill/>
          <a:ln w="12700">
            <a:noFill/>
            <a:miter lim="800000"/>
            <a:headEnd/>
            <a:tailEnd/>
          </a:ln>
          <a:effectLst/>
        </p:spPr>
        <p:txBody>
          <a:bodyPr vert="horz" wrap="none" lIns="91255" tIns="45631" rIns="91255" bIns="45631" numCol="1" anchor="b" anchorCtr="0" compatLnSpc="1">
            <a:prstTxWarp prst="textNoShape">
              <a:avLst/>
            </a:prstTxWarp>
          </a:bodyPr>
          <a:lstStyle>
            <a:lvl1pPr algn="ctr" defTabSz="502920" fontAlgn="auto">
              <a:spcBef>
                <a:spcPts val="0"/>
              </a:spcBef>
              <a:spcAft>
                <a:spcPts val="0"/>
              </a:spcAft>
              <a:defRPr sz="800" b="0">
                <a:solidFill>
                  <a:schemeClr val="bg2"/>
                </a:solidFill>
                <a:latin typeface="+mn-lt"/>
                <a:ea typeface="+mn-ea"/>
                <a:cs typeface="+mn-cs"/>
              </a:defRPr>
            </a:lvl1pPr>
          </a:lstStyle>
          <a:p>
            <a:pPr>
              <a:defRPr/>
            </a:pPr>
            <a:endParaRPr lang="en-US"/>
          </a:p>
        </p:txBody>
      </p:sp>
      <p:sp>
        <p:nvSpPr>
          <p:cNvPr id="99336" name="Rectangle 8"/>
          <p:cNvSpPr>
            <a:spLocks noGrp="1" noChangeArrowheads="1"/>
          </p:cNvSpPr>
          <p:nvPr>
            <p:ph type="sldNum" sz="quarter" idx="4"/>
          </p:nvPr>
        </p:nvSpPr>
        <p:spPr bwMode="auto">
          <a:xfrm>
            <a:off x="7783513" y="7275513"/>
            <a:ext cx="2057400" cy="222250"/>
          </a:xfrm>
          <a:prstGeom prst="rect">
            <a:avLst/>
          </a:prstGeom>
          <a:noFill/>
          <a:ln w="12700">
            <a:noFill/>
            <a:miter lim="800000"/>
            <a:headEnd/>
            <a:tailEnd/>
          </a:ln>
          <a:effectLst/>
        </p:spPr>
        <p:txBody>
          <a:bodyPr vert="horz" wrap="square" lIns="91255" tIns="45631" rIns="91255" bIns="45631" numCol="1" anchor="b" anchorCtr="0" compatLnSpc="1">
            <a:prstTxWarp prst="textNoShape">
              <a:avLst/>
            </a:prstTxWarp>
          </a:bodyPr>
          <a:lstStyle>
            <a:lvl1pPr algn="r" defTabSz="502920" fontAlgn="auto">
              <a:spcBef>
                <a:spcPts val="0"/>
              </a:spcBef>
              <a:spcAft>
                <a:spcPts val="0"/>
              </a:spcAft>
              <a:defRPr sz="800" b="0" smtClean="0">
                <a:solidFill>
                  <a:schemeClr val="bg2"/>
                </a:solidFill>
                <a:latin typeface="+mn-lt"/>
                <a:ea typeface="+mn-ea"/>
                <a:cs typeface="+mn-cs"/>
              </a:defRPr>
            </a:lvl1pPr>
          </a:lstStyle>
          <a:p>
            <a:pPr>
              <a:defRPr/>
            </a:pPr>
            <a:fld id="{F28F83E1-46F2-3845-B0C6-74B9AFDD2A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2" r:id="rId2"/>
    <p:sldLayoutId id="2147483683" r:id="rId3"/>
    <p:sldLayoutId id="2147483686" r:id="rId4"/>
    <p:sldLayoutId id="2147483687" r:id="rId5"/>
    <p:sldLayoutId id="2147483688" r:id="rId6"/>
    <p:sldLayoutId id="2147483689" r:id="rId7"/>
    <p:sldLayoutId id="2147483690" r:id="rId8"/>
    <p:sldLayoutId id="2147483691" r:id="rId9"/>
    <p:sldLayoutId id="2147483700" r:id="rId10"/>
  </p:sldLayoutIdLst>
  <p:timing>
    <p:tnLst>
      <p:par>
        <p:cTn id="1" dur="indefinite" restart="never" nodeType="tmRoot"/>
      </p:par>
    </p:tnLst>
  </p:timing>
  <p:txStyles>
    <p:titleStyle>
      <a:lvl1pPr algn="l" defTabSz="876300" rtl="0" fontAlgn="base">
        <a:lnSpc>
          <a:spcPct val="75000"/>
        </a:lnSpc>
        <a:spcBef>
          <a:spcPct val="0"/>
        </a:spcBef>
        <a:spcAft>
          <a:spcPct val="0"/>
        </a:spcAft>
        <a:defRPr sz="2800">
          <a:solidFill>
            <a:srgbClr val="404040"/>
          </a:solidFill>
          <a:latin typeface="Myriad Pro Semibold"/>
          <a:ea typeface="ＭＳ Ｐゴシック" pitchFamily="-108" charset="-128"/>
          <a:cs typeface="Myriad Pro Semibold"/>
        </a:defRPr>
      </a:lvl1pPr>
      <a:lvl2pPr algn="l" defTabSz="876300" rtl="0" fontAlgn="base">
        <a:lnSpc>
          <a:spcPct val="75000"/>
        </a:lnSpc>
        <a:spcBef>
          <a:spcPct val="0"/>
        </a:spcBef>
        <a:spcAft>
          <a:spcPct val="0"/>
        </a:spcAft>
        <a:defRPr sz="2800">
          <a:solidFill>
            <a:srgbClr val="404040"/>
          </a:solidFill>
          <a:latin typeface="Myriad Pro Semibold" pitchFamily="-109" charset="0"/>
          <a:ea typeface="ＭＳ Ｐゴシック" pitchFamily="-108" charset="-128"/>
          <a:cs typeface="ＭＳ Ｐゴシック" pitchFamily="-65" charset="-128"/>
        </a:defRPr>
      </a:lvl2pPr>
      <a:lvl3pPr algn="l" defTabSz="876300" rtl="0" fontAlgn="base">
        <a:lnSpc>
          <a:spcPct val="75000"/>
        </a:lnSpc>
        <a:spcBef>
          <a:spcPct val="0"/>
        </a:spcBef>
        <a:spcAft>
          <a:spcPct val="0"/>
        </a:spcAft>
        <a:defRPr sz="2800">
          <a:solidFill>
            <a:srgbClr val="404040"/>
          </a:solidFill>
          <a:latin typeface="Myriad Pro Semibold" pitchFamily="-109" charset="0"/>
          <a:ea typeface="ＭＳ Ｐゴシック" pitchFamily="-108" charset="-128"/>
          <a:cs typeface="ＭＳ Ｐゴシック" pitchFamily="-65" charset="-128"/>
        </a:defRPr>
      </a:lvl3pPr>
      <a:lvl4pPr algn="l" defTabSz="876300" rtl="0" fontAlgn="base">
        <a:lnSpc>
          <a:spcPct val="75000"/>
        </a:lnSpc>
        <a:spcBef>
          <a:spcPct val="0"/>
        </a:spcBef>
        <a:spcAft>
          <a:spcPct val="0"/>
        </a:spcAft>
        <a:defRPr sz="2800">
          <a:solidFill>
            <a:srgbClr val="404040"/>
          </a:solidFill>
          <a:latin typeface="Myriad Pro Semibold" pitchFamily="-109" charset="0"/>
          <a:ea typeface="ＭＳ Ｐゴシック" pitchFamily="-108" charset="-128"/>
          <a:cs typeface="ＭＳ Ｐゴシック" pitchFamily="-65" charset="-128"/>
        </a:defRPr>
      </a:lvl4pPr>
      <a:lvl5pPr algn="l" defTabSz="876300" rtl="0" fontAlgn="base">
        <a:lnSpc>
          <a:spcPct val="75000"/>
        </a:lnSpc>
        <a:spcBef>
          <a:spcPct val="0"/>
        </a:spcBef>
        <a:spcAft>
          <a:spcPct val="0"/>
        </a:spcAft>
        <a:defRPr sz="2800">
          <a:solidFill>
            <a:srgbClr val="404040"/>
          </a:solidFill>
          <a:latin typeface="Myriad Pro Semibold" pitchFamily="-109" charset="0"/>
          <a:ea typeface="ＭＳ Ｐゴシック" pitchFamily="-108" charset="-128"/>
          <a:cs typeface="ＭＳ Ｐゴシック" pitchFamily="-65" charset="-128"/>
        </a:defRPr>
      </a:lvl5pPr>
      <a:lvl6pPr marL="456334" algn="l" defTabSz="877803" rtl="0" eaLnBrk="1" fontAlgn="base" hangingPunct="1">
        <a:lnSpc>
          <a:spcPct val="90000"/>
        </a:lnSpc>
        <a:spcBef>
          <a:spcPct val="0"/>
        </a:spcBef>
        <a:spcAft>
          <a:spcPct val="0"/>
        </a:spcAft>
        <a:defRPr sz="2400" b="1">
          <a:solidFill>
            <a:schemeClr val="tx2"/>
          </a:solidFill>
          <a:latin typeface="Arial" pitchFamily="-108" charset="0"/>
        </a:defRPr>
      </a:lvl6pPr>
      <a:lvl7pPr marL="912666" algn="l" defTabSz="877803" rtl="0" eaLnBrk="1" fontAlgn="base" hangingPunct="1">
        <a:lnSpc>
          <a:spcPct val="90000"/>
        </a:lnSpc>
        <a:spcBef>
          <a:spcPct val="0"/>
        </a:spcBef>
        <a:spcAft>
          <a:spcPct val="0"/>
        </a:spcAft>
        <a:defRPr sz="2400" b="1">
          <a:solidFill>
            <a:schemeClr val="tx2"/>
          </a:solidFill>
          <a:latin typeface="Arial" pitchFamily="-108" charset="0"/>
        </a:defRPr>
      </a:lvl7pPr>
      <a:lvl8pPr marL="1368995" algn="l" defTabSz="877803" rtl="0" eaLnBrk="1" fontAlgn="base" hangingPunct="1">
        <a:lnSpc>
          <a:spcPct val="90000"/>
        </a:lnSpc>
        <a:spcBef>
          <a:spcPct val="0"/>
        </a:spcBef>
        <a:spcAft>
          <a:spcPct val="0"/>
        </a:spcAft>
        <a:defRPr sz="2400" b="1">
          <a:solidFill>
            <a:schemeClr val="tx2"/>
          </a:solidFill>
          <a:latin typeface="Arial" pitchFamily="-108" charset="0"/>
        </a:defRPr>
      </a:lvl8pPr>
      <a:lvl9pPr marL="1825330" algn="l" defTabSz="877803" rtl="0" eaLnBrk="1" fontAlgn="base" hangingPunct="1">
        <a:lnSpc>
          <a:spcPct val="90000"/>
        </a:lnSpc>
        <a:spcBef>
          <a:spcPct val="0"/>
        </a:spcBef>
        <a:spcAft>
          <a:spcPct val="0"/>
        </a:spcAft>
        <a:defRPr sz="2400" b="1">
          <a:solidFill>
            <a:schemeClr val="tx2"/>
          </a:solidFill>
          <a:latin typeface="Arial" pitchFamily="-108" charset="0"/>
        </a:defRPr>
      </a:lvl9pPr>
    </p:titleStyle>
    <p:bodyStyle>
      <a:lvl1pPr marL="227013" indent="-227013" algn="l" defTabSz="820738" rtl="0" fontAlgn="base">
        <a:lnSpc>
          <a:spcPct val="80000"/>
        </a:lnSpc>
        <a:spcBef>
          <a:spcPts val="875"/>
        </a:spcBef>
        <a:spcAft>
          <a:spcPct val="0"/>
        </a:spcAft>
        <a:buSzPct val="100000"/>
        <a:buFont typeface="Arial" pitchFamily="-109" charset="0"/>
        <a:buChar char="•"/>
        <a:defRPr sz="2000">
          <a:solidFill>
            <a:srgbClr val="404040"/>
          </a:solidFill>
          <a:latin typeface="Myriad Pro Semibold"/>
          <a:ea typeface="ＭＳ Ｐゴシック" pitchFamily="-108" charset="-128"/>
          <a:cs typeface="Myriad Pro Semibold"/>
        </a:defRPr>
      </a:lvl1pPr>
      <a:lvl2pPr marL="798513" indent="-342900" algn="l" defTabSz="820738" rtl="0" fontAlgn="base">
        <a:lnSpc>
          <a:spcPct val="75000"/>
        </a:lnSpc>
        <a:spcBef>
          <a:spcPts val="663"/>
        </a:spcBef>
        <a:spcAft>
          <a:spcPct val="0"/>
        </a:spcAft>
        <a:buSzPct val="100000"/>
        <a:buChar char="—"/>
        <a:defRPr sz="2000">
          <a:solidFill>
            <a:srgbClr val="404040"/>
          </a:solidFill>
          <a:latin typeface="Myriad Pro Semibold"/>
          <a:ea typeface="ＭＳ Ｐゴシック" pitchFamily="-108" charset="-128"/>
          <a:cs typeface="Myriad Pro Semibold"/>
        </a:defRPr>
      </a:lvl2pPr>
      <a:lvl3pPr marL="1139825" indent="-227013" algn="l" defTabSz="820738" rtl="0" fontAlgn="base">
        <a:lnSpc>
          <a:spcPct val="75000"/>
        </a:lnSpc>
        <a:spcBef>
          <a:spcPts val="663"/>
        </a:spcBef>
        <a:spcAft>
          <a:spcPct val="0"/>
        </a:spcAft>
        <a:buSzPct val="100000"/>
        <a:buChar char="–"/>
        <a:defRPr sz="2000">
          <a:solidFill>
            <a:srgbClr val="404040"/>
          </a:solidFill>
          <a:latin typeface="Myriad Pro Semibold"/>
          <a:ea typeface="ＭＳ Ｐゴシック" pitchFamily="-108" charset="-128"/>
          <a:cs typeface="Myriad Pro Semibold"/>
        </a:defRPr>
      </a:lvl3pPr>
      <a:lvl4pPr marL="1487488" indent="-231775" algn="l" defTabSz="820738" rtl="0" fontAlgn="base">
        <a:lnSpc>
          <a:spcPct val="75000"/>
        </a:lnSpc>
        <a:spcBef>
          <a:spcPts val="663"/>
        </a:spcBef>
        <a:spcAft>
          <a:spcPct val="0"/>
        </a:spcAft>
        <a:buSzPct val="100000"/>
        <a:buChar char="–"/>
        <a:defRPr sz="2000">
          <a:solidFill>
            <a:srgbClr val="404040"/>
          </a:solidFill>
          <a:latin typeface="Myriad Pro Semibold"/>
          <a:ea typeface="ＭＳ Ｐゴシック" pitchFamily="-108" charset="-128"/>
          <a:cs typeface="Myriad Pro Semibold"/>
        </a:defRPr>
      </a:lvl4pPr>
      <a:lvl5pPr marL="1943100" indent="-231775" algn="l" defTabSz="820738" rtl="0" fontAlgn="base">
        <a:lnSpc>
          <a:spcPct val="75000"/>
        </a:lnSpc>
        <a:spcBef>
          <a:spcPts val="663"/>
        </a:spcBef>
        <a:spcAft>
          <a:spcPct val="0"/>
        </a:spcAft>
        <a:buChar char="–"/>
        <a:defRPr sz="2000">
          <a:solidFill>
            <a:srgbClr val="404040"/>
          </a:solidFill>
          <a:latin typeface="Myriad Pro Semibold"/>
          <a:ea typeface="ＭＳ Ｐゴシック" pitchFamily="-108" charset="-128"/>
          <a:cs typeface="Myriad Pro Semibold"/>
        </a:defRPr>
      </a:lvl5pPr>
      <a:lvl6pPr marL="2400496" indent="-232922" algn="l" defTabSz="820758" rtl="0" eaLnBrk="1" fontAlgn="base" hangingPunct="1">
        <a:spcBef>
          <a:spcPct val="20000"/>
        </a:spcBef>
        <a:spcAft>
          <a:spcPct val="0"/>
        </a:spcAft>
        <a:buChar char="–"/>
        <a:defRPr b="1">
          <a:solidFill>
            <a:schemeClr val="tx1"/>
          </a:solidFill>
          <a:latin typeface="+mn-lt"/>
          <a:ea typeface="ＭＳ Ｐゴシック" pitchFamily="-108" charset="-128"/>
        </a:defRPr>
      </a:lvl6pPr>
      <a:lvl7pPr marL="2856830" indent="-232922" algn="l" defTabSz="820758" rtl="0" eaLnBrk="1" fontAlgn="base" hangingPunct="1">
        <a:spcBef>
          <a:spcPct val="20000"/>
        </a:spcBef>
        <a:spcAft>
          <a:spcPct val="0"/>
        </a:spcAft>
        <a:buChar char="–"/>
        <a:defRPr b="1">
          <a:solidFill>
            <a:schemeClr val="tx1"/>
          </a:solidFill>
          <a:latin typeface="+mn-lt"/>
          <a:ea typeface="ＭＳ Ｐゴシック" pitchFamily="-108" charset="-128"/>
        </a:defRPr>
      </a:lvl7pPr>
      <a:lvl8pPr marL="3313166" indent="-232922" algn="l" defTabSz="820758" rtl="0" eaLnBrk="1" fontAlgn="base" hangingPunct="1">
        <a:spcBef>
          <a:spcPct val="20000"/>
        </a:spcBef>
        <a:spcAft>
          <a:spcPct val="0"/>
        </a:spcAft>
        <a:buChar char="–"/>
        <a:defRPr b="1">
          <a:solidFill>
            <a:schemeClr val="tx1"/>
          </a:solidFill>
          <a:latin typeface="+mn-lt"/>
          <a:ea typeface="ＭＳ Ｐゴシック" pitchFamily="-108" charset="-128"/>
        </a:defRPr>
      </a:lvl8pPr>
      <a:lvl9pPr marL="3769494" indent="-232922" algn="l" defTabSz="820758" rtl="0" eaLnBrk="1" fontAlgn="base" hangingPunct="1">
        <a:spcBef>
          <a:spcPct val="20000"/>
        </a:spcBef>
        <a:spcAft>
          <a:spcPct val="0"/>
        </a:spcAft>
        <a:buChar char="–"/>
        <a:defRPr b="1">
          <a:solidFill>
            <a:schemeClr val="tx1"/>
          </a:solidFill>
          <a:latin typeface="+mn-lt"/>
          <a:ea typeface="ＭＳ Ｐゴシック" pitchFamily="-108" charset="-128"/>
        </a:defRPr>
      </a:lvl9pPr>
    </p:bodyStyle>
    <p:otherStyle>
      <a:defPPr>
        <a:defRPr lang="en-US"/>
      </a:defPPr>
      <a:lvl1pPr marL="0" algn="l" defTabSz="456334" rtl="0" eaLnBrk="1" latinLnBrk="0" hangingPunct="1">
        <a:defRPr sz="1800" kern="1200">
          <a:solidFill>
            <a:schemeClr val="tx1"/>
          </a:solidFill>
          <a:latin typeface="+mn-lt"/>
          <a:ea typeface="+mn-ea"/>
          <a:cs typeface="+mn-cs"/>
        </a:defRPr>
      </a:lvl1pPr>
      <a:lvl2pPr marL="456334" algn="l" defTabSz="456334" rtl="0" eaLnBrk="1" latinLnBrk="0" hangingPunct="1">
        <a:defRPr sz="1800" kern="1200">
          <a:solidFill>
            <a:schemeClr val="tx1"/>
          </a:solidFill>
          <a:latin typeface="+mn-lt"/>
          <a:ea typeface="+mn-ea"/>
          <a:cs typeface="+mn-cs"/>
        </a:defRPr>
      </a:lvl2pPr>
      <a:lvl3pPr marL="912666" algn="l" defTabSz="456334" rtl="0" eaLnBrk="1" latinLnBrk="0" hangingPunct="1">
        <a:defRPr sz="1800" kern="1200">
          <a:solidFill>
            <a:schemeClr val="tx1"/>
          </a:solidFill>
          <a:latin typeface="+mn-lt"/>
          <a:ea typeface="+mn-ea"/>
          <a:cs typeface="+mn-cs"/>
        </a:defRPr>
      </a:lvl3pPr>
      <a:lvl4pPr marL="1368995" algn="l" defTabSz="456334" rtl="0" eaLnBrk="1" latinLnBrk="0" hangingPunct="1">
        <a:defRPr sz="1800" kern="1200">
          <a:solidFill>
            <a:schemeClr val="tx1"/>
          </a:solidFill>
          <a:latin typeface="+mn-lt"/>
          <a:ea typeface="+mn-ea"/>
          <a:cs typeface="+mn-cs"/>
        </a:defRPr>
      </a:lvl4pPr>
      <a:lvl5pPr marL="1825330" algn="l" defTabSz="456334" rtl="0" eaLnBrk="1" latinLnBrk="0" hangingPunct="1">
        <a:defRPr sz="1800" kern="1200">
          <a:solidFill>
            <a:schemeClr val="tx1"/>
          </a:solidFill>
          <a:latin typeface="+mn-lt"/>
          <a:ea typeface="+mn-ea"/>
          <a:cs typeface="+mn-cs"/>
        </a:defRPr>
      </a:lvl5pPr>
      <a:lvl6pPr marL="2281662" algn="l" defTabSz="456334" rtl="0" eaLnBrk="1" latinLnBrk="0" hangingPunct="1">
        <a:defRPr sz="1800" kern="1200">
          <a:solidFill>
            <a:schemeClr val="tx1"/>
          </a:solidFill>
          <a:latin typeface="+mn-lt"/>
          <a:ea typeface="+mn-ea"/>
          <a:cs typeface="+mn-cs"/>
        </a:defRPr>
      </a:lvl6pPr>
      <a:lvl7pPr marL="2737991" algn="l" defTabSz="456334" rtl="0" eaLnBrk="1" latinLnBrk="0" hangingPunct="1">
        <a:defRPr sz="1800" kern="1200">
          <a:solidFill>
            <a:schemeClr val="tx1"/>
          </a:solidFill>
          <a:latin typeface="+mn-lt"/>
          <a:ea typeface="+mn-ea"/>
          <a:cs typeface="+mn-cs"/>
        </a:defRPr>
      </a:lvl7pPr>
      <a:lvl8pPr marL="3194331" algn="l" defTabSz="456334" rtl="0" eaLnBrk="1" latinLnBrk="0" hangingPunct="1">
        <a:defRPr sz="1800" kern="1200">
          <a:solidFill>
            <a:schemeClr val="tx1"/>
          </a:solidFill>
          <a:latin typeface="+mn-lt"/>
          <a:ea typeface="+mn-ea"/>
          <a:cs typeface="+mn-cs"/>
        </a:defRPr>
      </a:lvl8pPr>
      <a:lvl9pPr marL="3650658" algn="l" defTabSz="45633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442836" y="7338118"/>
            <a:ext cx="3185160" cy="107722"/>
          </a:xfrm>
          <a:prstGeom prst="rect">
            <a:avLst/>
          </a:prstGeom>
        </p:spPr>
        <p:txBody>
          <a:bodyPr vert="horz" wrap="square" lIns="0" tIns="0" rIns="0" bIns="0" rtlCol="0" anchor="b" anchorCtr="0">
            <a:spAutoFit/>
          </a:bodyPr>
          <a:lstStyle>
            <a:lvl1pPr marL="0" algn="ctr" defTabSz="502920" rtl="0" eaLnBrk="1" latinLnBrk="0" hangingPunct="1">
              <a:defRPr lang="en-US" sz="700" b="1" i="0" kern="1200" dirty="0" smtClean="0">
                <a:solidFill>
                  <a:srgbClr val="000000"/>
                </a:solidFill>
                <a:latin typeface="Arial"/>
                <a:ea typeface="+mn-ea"/>
                <a:cs typeface="Arial"/>
              </a:defRPr>
            </a:lvl1pPr>
          </a:lstStyle>
          <a:p>
            <a:r>
              <a:rPr lang="en-US" smtClean="0"/>
              <a:t>Author—NIC Review, December 2009</a:t>
            </a:r>
            <a:endParaRPr lang="en-US"/>
          </a:p>
        </p:txBody>
      </p:sp>
      <p:sp>
        <p:nvSpPr>
          <p:cNvPr id="4" name="Slide Number Placeholder 5"/>
          <p:cNvSpPr>
            <a:spLocks noGrp="1"/>
          </p:cNvSpPr>
          <p:nvPr>
            <p:ph type="sldNum" sz="quarter" idx="4"/>
          </p:nvPr>
        </p:nvSpPr>
        <p:spPr>
          <a:xfrm>
            <a:off x="9615357" y="7339950"/>
            <a:ext cx="228602" cy="107722"/>
          </a:xfrm>
          <a:prstGeom prst="rect">
            <a:avLst/>
          </a:prstGeom>
        </p:spPr>
        <p:txBody>
          <a:bodyPr wrap="square" lIns="0" tIns="0" rIns="0" bIns="0" anchor="b" anchorCtr="0">
            <a:spAutoFit/>
          </a:bodyPr>
          <a:lstStyle>
            <a:lvl1pPr algn="r">
              <a:defRPr sz="700" b="1" i="0">
                <a:solidFill>
                  <a:srgbClr val="000000"/>
                </a:solidFill>
                <a:latin typeface="Arial"/>
                <a:cs typeface="Arial"/>
              </a:defRPr>
            </a:lvl1pPr>
          </a:lstStyle>
          <a:p>
            <a:fld id="{78DCE5C6-CC67-AD46-BF96-E669D4601726}" type="slidenum">
              <a:rPr lang="en-US" smtClean="0"/>
              <a:pPr/>
              <a:t>‹#›</a:t>
            </a:fld>
            <a:endParaRPr lang="en-US" dirty="0"/>
          </a:p>
        </p:txBody>
      </p:sp>
      <p:sp>
        <p:nvSpPr>
          <p:cNvPr id="5" name="Date Placeholder 3"/>
          <p:cNvSpPr>
            <a:spLocks noGrp="1"/>
          </p:cNvSpPr>
          <p:nvPr>
            <p:ph type="dt" sz="half" idx="2"/>
          </p:nvPr>
        </p:nvSpPr>
        <p:spPr>
          <a:xfrm>
            <a:off x="224082" y="7339653"/>
            <a:ext cx="2346960" cy="107722"/>
          </a:xfrm>
          <a:prstGeom prst="rect">
            <a:avLst/>
          </a:prstGeom>
        </p:spPr>
        <p:txBody>
          <a:bodyPr vert="horz" wrap="square" lIns="0" tIns="0" rIns="0" bIns="0" rtlCol="0" anchor="b" anchorCtr="0">
            <a:spAutoFit/>
          </a:bodyPr>
          <a:lstStyle>
            <a:lvl1pPr marL="0" algn="l" defTabSz="502920" rtl="0" eaLnBrk="1" latinLnBrk="0" hangingPunct="1">
              <a:defRPr lang="en-US" sz="700" b="1" i="0" kern="1200" smtClean="0">
                <a:solidFill>
                  <a:srgbClr val="000000"/>
                </a:solidFill>
                <a:latin typeface="Arial"/>
                <a:ea typeface="+mn-ea"/>
                <a:cs typeface="Arial"/>
              </a:defRPr>
            </a:lvl1pPr>
          </a:lstStyle>
          <a:p>
            <a:r>
              <a:rPr lang="en-US" smtClean="0"/>
              <a:t>NIF-0000-00000s2.ppt </a:t>
            </a:r>
            <a:endParaRPr lang="en-US" dirty="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iming>
    <p:tnLst>
      <p:par>
        <p:cTn id="1" dur="indefinite" restart="never" nodeType="tmRoot"/>
      </p:par>
    </p:tnLst>
  </p:timing>
  <p:hf hdr="0"/>
  <p:txStyles>
    <p:titleStyle>
      <a:lvl1pPr algn="ctr" defTabSz="502920" rtl="0" eaLnBrk="1" latinLnBrk="0" hangingPunct="1">
        <a:spcBef>
          <a:spcPct val="0"/>
        </a:spcBef>
        <a:buNone/>
        <a:defRPr sz="4800" kern="1200">
          <a:solidFill>
            <a:schemeClr val="tx1"/>
          </a:solidFill>
          <a:latin typeface="+mj-lt"/>
          <a:ea typeface="+mj-ea"/>
          <a:cs typeface="+mj-cs"/>
        </a:defRPr>
      </a:lvl1pPr>
    </p:titleStyle>
    <p:bodyStyle>
      <a:lvl1pPr marL="377190" indent="-377190" algn="l" defTabSz="502920" rtl="0" eaLnBrk="1" latinLnBrk="0" hangingPunct="1">
        <a:spcBef>
          <a:spcPct val="20000"/>
        </a:spcBef>
        <a:buFont typeface="Arial"/>
        <a:buChar char="•"/>
        <a:defRPr sz="3500" kern="1200">
          <a:solidFill>
            <a:schemeClr val="tx1"/>
          </a:solidFill>
          <a:latin typeface="+mn-lt"/>
          <a:ea typeface="+mn-ea"/>
          <a:cs typeface="+mn-cs"/>
        </a:defRPr>
      </a:lvl1pPr>
      <a:lvl2pPr marL="817245" indent="-314325" algn="l" defTabSz="502920" rtl="0" eaLnBrk="1" latinLnBrk="0" hangingPunct="1">
        <a:spcBef>
          <a:spcPct val="20000"/>
        </a:spcBef>
        <a:buFont typeface="Arial"/>
        <a:buChar char="–"/>
        <a:defRPr sz="3100" kern="1200">
          <a:solidFill>
            <a:schemeClr val="tx1"/>
          </a:solidFill>
          <a:latin typeface="+mn-lt"/>
          <a:ea typeface="+mn-ea"/>
          <a:cs typeface="+mn-cs"/>
        </a:defRPr>
      </a:lvl2pPr>
      <a:lvl3pPr marL="1257300" indent="-251460" algn="l" defTabSz="502920" rtl="0" eaLnBrk="1" latinLnBrk="0" hangingPunct="1">
        <a:spcBef>
          <a:spcPct val="20000"/>
        </a:spcBef>
        <a:buFont typeface="Arial"/>
        <a:buChar char="•"/>
        <a:defRPr sz="2600" kern="1200">
          <a:solidFill>
            <a:schemeClr val="tx1"/>
          </a:solidFill>
          <a:latin typeface="+mn-lt"/>
          <a:ea typeface="+mn-ea"/>
          <a:cs typeface="+mn-cs"/>
        </a:defRPr>
      </a:lvl3pPr>
      <a:lvl4pPr marL="1760220" indent="-251460" algn="l" defTabSz="502920" rtl="0" eaLnBrk="1" latinLnBrk="0" hangingPunct="1">
        <a:spcBef>
          <a:spcPct val="20000"/>
        </a:spcBef>
        <a:buFont typeface="Arial"/>
        <a:buChar char="–"/>
        <a:defRPr sz="2200" kern="1200">
          <a:solidFill>
            <a:schemeClr val="tx1"/>
          </a:solidFill>
          <a:latin typeface="+mn-lt"/>
          <a:ea typeface="+mn-ea"/>
          <a:cs typeface="+mn-cs"/>
        </a:defRPr>
      </a:lvl4pPr>
      <a:lvl5pPr marL="2263140" indent="-251460" algn="l" defTabSz="502920" rtl="0" eaLnBrk="1" latinLnBrk="0" hangingPunct="1">
        <a:spcBef>
          <a:spcPct val="20000"/>
        </a:spcBef>
        <a:buFont typeface="Arial"/>
        <a:buChar char="»"/>
        <a:defRPr sz="2200" kern="1200">
          <a:solidFill>
            <a:schemeClr val="tx1"/>
          </a:solidFill>
          <a:latin typeface="+mn-lt"/>
          <a:ea typeface="+mn-ea"/>
          <a:cs typeface="+mn-cs"/>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media/media1.wmv"/><Relationship Id="rId6" Type="http://schemas.openxmlformats.org/officeDocument/2006/relationships/image" Target="../media/image13.png"/><Relationship Id="rId5" Type="http://schemas.microsoft.com/office/2007/relationships/media" Target="../media/media1.wmv"/><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2.xml"/><Relationship Id="rId1" Type="http://schemas.openxmlformats.org/officeDocument/2006/relationships/video" Target="../media/media2.wmv"/><Relationship Id="rId5" Type="http://schemas.openxmlformats.org/officeDocument/2006/relationships/image" Target="../media/image1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Research and Development Caucus, August 3, 2011</a:t>
            </a:r>
            <a:endParaRPr lang="en-US" dirty="0"/>
          </a:p>
        </p:txBody>
      </p:sp>
      <p:pic>
        <p:nvPicPr>
          <p:cNvPr id="1026" name="Picture 2" descr="Z:\NIF-2011\2011_Presentation_Production\Moses_House_R&amp;D_080311\jpg\LIFE Cover Final 3_VGcove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0058400" cy="7543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3174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NIF, the premier facility of a growing international community</a:t>
            </a:r>
            <a:endParaRPr lang="en-US" dirty="0"/>
          </a:p>
        </p:txBody>
      </p:sp>
      <p:pic>
        <p:nvPicPr>
          <p:cNvPr id="1026" name="Picture 2" descr="Z:\NIF-2011\2011_Presentation_Production\Moses_House_R&amp;D_080311\jpg\NIF-0811-22660s1r1-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4"/>
            <a:ext cx="10058400" cy="754062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NIF Team won PMI Project of the year!</a:t>
            </a:r>
            <a:endParaRPr lang="en-US" dirty="0"/>
          </a:p>
        </p:txBody>
      </p:sp>
      <p:pic>
        <p:nvPicPr>
          <p:cNvPr id="4098" name="Picture 2" descr="Z:\NIF-2011\2011_Presentation_Production\Moses_House_R&amp;D_080311\jpg\NIF-0811-22658s1-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10058400" cy="75406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NIF-0711-22569.ppt</a:t>
            </a:r>
            <a:endParaRPr lang="en-US" dirty="0"/>
          </a:p>
        </p:txBody>
      </p:sp>
      <p:sp>
        <p:nvSpPr>
          <p:cNvPr id="2" name="Footer Placeholder 1"/>
          <p:cNvSpPr>
            <a:spLocks noGrp="1"/>
          </p:cNvSpPr>
          <p:nvPr>
            <p:ph type="ftr" sz="quarter" idx="11"/>
          </p:nvPr>
        </p:nvSpPr>
        <p:spPr/>
        <p:txBody>
          <a:bodyPr/>
          <a:lstStyle/>
          <a:p>
            <a:r>
              <a:rPr lang="en-US" smtClean="0"/>
              <a:t>Moses - EPRI, July 20, 2011</a:t>
            </a:r>
            <a:endParaRPr lang="en-US" dirty="0"/>
          </a:p>
        </p:txBody>
      </p:sp>
      <p:sp>
        <p:nvSpPr>
          <p:cNvPr id="3" name="Slide Number Placeholder 2"/>
          <p:cNvSpPr>
            <a:spLocks noGrp="1"/>
          </p:cNvSpPr>
          <p:nvPr>
            <p:ph type="sldNum" sz="quarter" idx="12"/>
          </p:nvPr>
        </p:nvSpPr>
        <p:spPr/>
        <p:txBody>
          <a:bodyPr/>
          <a:lstStyle/>
          <a:p>
            <a:fld id="{78DCE5C6-CC67-AD46-BF96-E669D4601726}" type="slidenum">
              <a:rPr lang="en-US" smtClean="0"/>
              <a:pPr/>
              <a:t>12</a:t>
            </a:fld>
            <a:endParaRPr lang="en-US" dirty="0"/>
          </a:p>
        </p:txBody>
      </p:sp>
      <p:pic>
        <p:nvPicPr>
          <p:cNvPr id="1026" name="Picture 2" descr="Z:\NIF-2011\2011_Presentation_Production\Moses_House_R&amp;D_080311\jpg\NIF-0811-22668s1-0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175"/>
            <a:ext cx="10058400" cy="75406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market entry strategy for LIFE</a:t>
            </a:r>
            <a:endParaRPr lang="en-US" dirty="0"/>
          </a:p>
        </p:txBody>
      </p:sp>
      <p:pic>
        <p:nvPicPr>
          <p:cNvPr id="1026" name="Picture 2" descr="Z:\NIF-2011\2011_Presentation_Production\Moses_House_R&amp;D_080311\jpg\NIF-0811-22664s1r1-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2225"/>
            <a:ext cx="10058400" cy="75406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partnership with you</a:t>
            </a:r>
            <a:endParaRPr lang="en-US" dirty="0"/>
          </a:p>
        </p:txBody>
      </p:sp>
      <p:pic>
        <p:nvPicPr>
          <p:cNvPr id="4" name="Picture 3" descr="NIF-0811-22663s1r1-01.jpg"/>
          <p:cNvPicPr>
            <a:picLocks noChangeAspect="1"/>
          </p:cNvPicPr>
          <p:nvPr/>
        </p:nvPicPr>
        <p:blipFill>
          <a:blip r:embed="rId2"/>
          <a:stretch>
            <a:fillRect/>
          </a:stretch>
        </p:blipFill>
        <p:spPr>
          <a:xfrm>
            <a:off x="0" y="3174"/>
            <a:ext cx="10058400" cy="75406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Achieving ignition on NIF can be a defining moment for the world’s energy future</a:t>
            </a:r>
            <a:endParaRPr lang="en-US" dirty="0"/>
          </a:p>
        </p:txBody>
      </p:sp>
      <p:pic>
        <p:nvPicPr>
          <p:cNvPr id="5" name="Picture 4" descr="NIF-0811-22659s1-01.jpg"/>
          <p:cNvPicPr>
            <a:picLocks noChangeAspect="1"/>
          </p:cNvPicPr>
          <p:nvPr/>
        </p:nvPicPr>
        <p:blipFill>
          <a:blip r:embed="rId2"/>
          <a:stretch>
            <a:fillRect/>
          </a:stretch>
        </p:blipFill>
        <p:spPr>
          <a:xfrm>
            <a:off x="0" y="0"/>
            <a:ext cx="10058400" cy="754062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Government investment has delivered a world leading capability for fusion: the National Ignition Facility</a:t>
            </a:r>
            <a:endParaRPr lang="en-US" dirty="0"/>
          </a:p>
        </p:txBody>
      </p:sp>
      <p:pic>
        <p:nvPicPr>
          <p:cNvPr id="6" name="Picture 5" descr="NIF-0811-22661s1-01.jpg"/>
          <p:cNvPicPr>
            <a:picLocks noChangeAspect="1"/>
          </p:cNvPicPr>
          <p:nvPr/>
        </p:nvPicPr>
        <p:blipFill>
          <a:blip r:embed="rId2"/>
          <a:stretch>
            <a:fillRect/>
          </a:stretch>
        </p:blipFill>
        <p:spPr>
          <a:xfrm>
            <a:off x="0" y="0"/>
            <a:ext cx="10058400" cy="75406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NIF Missions</a:t>
            </a:r>
            <a:endParaRPr lang="en-US" dirty="0"/>
          </a:p>
        </p:txBody>
      </p:sp>
      <p:pic>
        <p:nvPicPr>
          <p:cNvPr id="6" name="Picture 5" descr="NIF-0811-22665s1-01.jpg"/>
          <p:cNvPicPr>
            <a:picLocks noChangeAspect="1"/>
          </p:cNvPicPr>
          <p:nvPr/>
        </p:nvPicPr>
        <p:blipFill>
          <a:blip r:embed="rId2"/>
          <a:stretch>
            <a:fillRect/>
          </a:stretch>
        </p:blipFill>
        <p:spPr>
          <a:xfrm>
            <a:off x="0" y="3174"/>
            <a:ext cx="10058400" cy="754062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Achieving ignition on NIF can be a defining moment for the world’s energy future</a:t>
            </a:r>
            <a:endParaRPr lang="en-US" dirty="0"/>
          </a:p>
        </p:txBody>
      </p:sp>
      <p:pic>
        <p:nvPicPr>
          <p:cNvPr id="5" name="Picture 4" descr="NIF-0811-22659s1-01.jpg"/>
          <p:cNvPicPr>
            <a:picLocks noChangeAspect="1"/>
          </p:cNvPicPr>
          <p:nvPr/>
        </p:nvPicPr>
        <p:blipFill>
          <a:blip r:embed="rId2"/>
          <a:stretch>
            <a:fillRect/>
          </a:stretch>
        </p:blipFill>
        <p:spPr>
          <a:xfrm>
            <a:off x="0" y="0"/>
            <a:ext cx="10058400" cy="75406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LIFE power plant</a:t>
            </a:r>
            <a:endParaRPr lang="en-US" dirty="0"/>
          </a:p>
        </p:txBody>
      </p:sp>
      <p:pic>
        <p:nvPicPr>
          <p:cNvPr id="6" name="Picture 5" descr="NIF-0811-22666s1L1-01.jpg"/>
          <p:cNvPicPr>
            <a:picLocks noChangeAspect="1"/>
          </p:cNvPicPr>
          <p:nvPr/>
        </p:nvPicPr>
        <p:blipFill>
          <a:blip r:embed="rId2"/>
          <a:stretch>
            <a:fillRect/>
          </a:stretch>
        </p:blipFill>
        <p:spPr>
          <a:xfrm>
            <a:off x="0" y="3174"/>
            <a:ext cx="10058400" cy="754062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LIFE power plant</a:t>
            </a:r>
            <a:endParaRPr lang="en-US" dirty="0"/>
          </a:p>
        </p:txBody>
      </p:sp>
      <p:pic>
        <p:nvPicPr>
          <p:cNvPr id="5" name="Picture 4" descr="NIF-0811-22666s1L2-01.jpg"/>
          <p:cNvPicPr>
            <a:picLocks noChangeAspect="1"/>
          </p:cNvPicPr>
          <p:nvPr/>
        </p:nvPicPr>
        <p:blipFill>
          <a:blip r:embed="rId2"/>
          <a:stretch>
            <a:fillRect/>
          </a:stretch>
        </p:blipFill>
        <p:spPr>
          <a:xfrm>
            <a:off x="0" y="0"/>
            <a:ext cx="10058400" cy="754062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1"/>
          </p:nvPr>
        </p:nvSpPr>
        <p:spPr>
          <a:prstGeom prst="rect">
            <a:avLst/>
          </a:prstGeom>
        </p:spPr>
        <p:txBody>
          <a:bodyPr/>
          <a:lstStyle/>
          <a:p>
            <a:r>
              <a:rPr lang="en-US" smtClean="0"/>
              <a:t>Moses presentation to PIXAR</a:t>
            </a:r>
            <a:endParaRPr lang="en-US"/>
          </a:p>
        </p:txBody>
      </p:sp>
      <p:sp>
        <p:nvSpPr>
          <p:cNvPr id="11" name="Slide Number Placeholder 3"/>
          <p:cNvSpPr txBox="1">
            <a:spLocks/>
          </p:cNvSpPr>
          <p:nvPr/>
        </p:nvSpPr>
        <p:spPr bwMode="auto">
          <a:xfrm>
            <a:off x="7783275" y="7275772"/>
            <a:ext cx="2057400" cy="221876"/>
          </a:xfrm>
          <a:prstGeom prst="rect">
            <a:avLst/>
          </a:prstGeom>
          <a:noFill/>
          <a:ln w="12700">
            <a:noFill/>
            <a:miter lim="800000"/>
            <a:headEnd/>
            <a:tailEnd/>
          </a:ln>
          <a:effectLst/>
        </p:spPr>
        <p:txBody>
          <a:bodyPr vert="horz" wrap="square" lIns="91356" tIns="45680" rIns="91356" bIns="45680" numCol="1" anchor="b" anchorCtr="0" compatLnSpc="1">
            <a:prstTxWarp prst="textNoShape">
              <a:avLst/>
            </a:prstTxWarp>
          </a:bodyPr>
          <a:lstStyle/>
          <a:p>
            <a:pPr algn="r" defTabSz="502568">
              <a:defRPr/>
            </a:pPr>
            <a:fld id="{65F9DAF1-B1AF-1549-B0F7-5B04FA1584E9}" type="slidenum">
              <a:rPr lang="en-US" sz="800" smtClean="0">
                <a:solidFill>
                  <a:schemeClr val="bg2"/>
                </a:solidFill>
              </a:rPr>
              <a:pPr algn="r" defTabSz="502568">
                <a:defRPr/>
              </a:pPr>
              <a:t>7</a:t>
            </a:fld>
            <a:endParaRPr lang="en-US" sz="800" dirty="0">
              <a:solidFill>
                <a:schemeClr val="bg2"/>
              </a:solidFill>
            </a:endParaRPr>
          </a:p>
        </p:txBody>
      </p:sp>
      <p:grpSp>
        <p:nvGrpSpPr>
          <p:cNvPr id="4" name="Group 11"/>
          <p:cNvGrpSpPr/>
          <p:nvPr/>
        </p:nvGrpSpPr>
        <p:grpSpPr>
          <a:xfrm>
            <a:off x="-2032" y="0"/>
            <a:ext cx="10087864" cy="7566762"/>
            <a:chOff x="-2032" y="0"/>
            <a:chExt cx="10087864" cy="7566762"/>
          </a:xfrm>
        </p:grpSpPr>
        <p:pic>
          <p:nvPicPr>
            <p:cNvPr id="13" name="Picture 12" descr="169_fram-01.png"/>
            <p:cNvPicPr>
              <a:picLocks noChangeAspect="1"/>
            </p:cNvPicPr>
            <p:nvPr/>
          </p:nvPicPr>
          <p:blipFill>
            <a:blip r:embed="rId4"/>
            <a:srcRect r="97135"/>
            <a:stretch>
              <a:fillRect/>
            </a:stretch>
          </p:blipFill>
          <p:spPr>
            <a:xfrm>
              <a:off x="-2" y="0"/>
              <a:ext cx="288928" cy="7566762"/>
            </a:xfrm>
            <a:prstGeom prst="rect">
              <a:avLst/>
            </a:prstGeom>
          </p:spPr>
        </p:pic>
        <p:pic>
          <p:nvPicPr>
            <p:cNvPr id="14" name="Picture 13" descr="169_fram-01.png"/>
            <p:cNvPicPr>
              <a:picLocks noChangeAspect="1"/>
            </p:cNvPicPr>
            <p:nvPr/>
          </p:nvPicPr>
          <p:blipFill>
            <a:blip r:embed="rId4"/>
            <a:srcRect l="96706"/>
            <a:stretch>
              <a:fillRect/>
            </a:stretch>
          </p:blipFill>
          <p:spPr>
            <a:xfrm>
              <a:off x="9753600" y="0"/>
              <a:ext cx="332232" cy="7566762"/>
            </a:xfrm>
            <a:prstGeom prst="rect">
              <a:avLst/>
            </a:prstGeom>
          </p:spPr>
        </p:pic>
        <p:pic>
          <p:nvPicPr>
            <p:cNvPr id="15" name="Picture 14" descr="169_fram-01.png"/>
            <p:cNvPicPr>
              <a:picLocks noChangeAspect="1"/>
            </p:cNvPicPr>
            <p:nvPr/>
          </p:nvPicPr>
          <p:blipFill>
            <a:blip r:embed="rId4"/>
            <a:srcRect t="85095"/>
            <a:stretch>
              <a:fillRect/>
            </a:stretch>
          </p:blipFill>
          <p:spPr>
            <a:xfrm>
              <a:off x="-2032" y="6438900"/>
              <a:ext cx="10085832" cy="1127862"/>
            </a:xfrm>
            <a:prstGeom prst="rect">
              <a:avLst/>
            </a:prstGeom>
          </p:spPr>
        </p:pic>
        <p:pic>
          <p:nvPicPr>
            <p:cNvPr id="16" name="Picture 15" descr="169_fram-01.png"/>
            <p:cNvPicPr>
              <a:picLocks noChangeAspect="1"/>
            </p:cNvPicPr>
            <p:nvPr/>
          </p:nvPicPr>
          <p:blipFill>
            <a:blip r:embed="rId4"/>
            <a:srcRect b="84055"/>
            <a:stretch>
              <a:fillRect/>
            </a:stretch>
          </p:blipFill>
          <p:spPr>
            <a:xfrm>
              <a:off x="0" y="0"/>
              <a:ext cx="10085832" cy="1206500"/>
            </a:xfrm>
            <a:prstGeom prst="rect">
              <a:avLst/>
            </a:prstGeom>
          </p:spPr>
        </p:pic>
      </p:grpSp>
      <p:sp>
        <p:nvSpPr>
          <p:cNvPr id="17" name="TextBox 16"/>
          <p:cNvSpPr txBox="1"/>
          <p:nvPr/>
        </p:nvSpPr>
        <p:spPr>
          <a:xfrm>
            <a:off x="465699" y="425213"/>
            <a:ext cx="3352200" cy="523220"/>
          </a:xfrm>
          <a:prstGeom prst="rect">
            <a:avLst/>
          </a:prstGeom>
          <a:noFill/>
        </p:spPr>
        <p:txBody>
          <a:bodyPr wrap="none" rtlCol="0">
            <a:spAutoFit/>
          </a:bodyPr>
          <a:lstStyle/>
          <a:p>
            <a:r>
              <a:rPr lang="en-US" sz="2800" b="1" dirty="0" smtClean="0">
                <a:solidFill>
                  <a:schemeClr val="bg1">
                    <a:lumMod val="95000"/>
                  </a:schemeClr>
                </a:solidFill>
                <a:effectLst>
                  <a:outerShdw blurRad="50800" dist="38100" dir="2700000">
                    <a:srgbClr val="000000">
                      <a:alpha val="43000"/>
                    </a:srgbClr>
                  </a:outerShdw>
                </a:effectLst>
                <a:latin typeface="Myriad Pro"/>
                <a:cs typeface="Myriad Pro"/>
              </a:rPr>
              <a:t>NIF Target Chamber</a:t>
            </a:r>
          </a:p>
        </p:txBody>
      </p:sp>
      <p:pic>
        <p:nvPicPr>
          <p:cNvPr id="2" name="NIF_Fly_through_shortened.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460089" y="1179842"/>
            <a:ext cx="9158743" cy="5139073"/>
          </a:xfrm>
          <a:prstGeom prst="rect">
            <a:avLst/>
          </a:prstGeom>
        </p:spPr>
      </p:pic>
    </p:spTree>
    <p:extLst>
      <p:ext uri="{BB962C8B-B14F-4D97-AF65-F5344CB8AC3E}">
        <p14:creationId xmlns:p14="http://schemas.microsoft.com/office/powerpoint/2010/main" xmlns="" val="9691699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Full bleed of </a:t>
            </a:r>
            <a:r>
              <a:rPr lang="en-US" b="1" dirty="0" err="1" smtClean="0"/>
              <a:t>photoshopped</a:t>
            </a:r>
            <a:r>
              <a:rPr lang="en-US" b="1" dirty="0" smtClean="0"/>
              <a:t> version of the target chamber</a:t>
            </a:r>
            <a:endParaRPr lang="en-US" dirty="0"/>
          </a:p>
        </p:txBody>
      </p:sp>
      <p:pic>
        <p:nvPicPr>
          <p:cNvPr id="4" name="Picture 3" descr="NIF-0609-16541s1.jpg"/>
          <p:cNvPicPr>
            <a:picLocks noChangeAspect="1"/>
          </p:cNvPicPr>
          <p:nvPr/>
        </p:nvPicPr>
        <p:blipFill>
          <a:blip r:embed="rId3"/>
          <a:stretch>
            <a:fillRect/>
          </a:stretch>
        </p:blipFill>
        <p:spPr>
          <a:xfrm>
            <a:off x="0" y="3175"/>
            <a:ext cx="10058400" cy="7540625"/>
          </a:xfrm>
          <a:prstGeom prst="rect">
            <a:avLst/>
          </a:prstGeom>
        </p:spPr>
      </p:pic>
      <p:sp>
        <p:nvSpPr>
          <p:cNvPr id="6" name="TextBox 5"/>
          <p:cNvSpPr txBox="1"/>
          <p:nvPr/>
        </p:nvSpPr>
        <p:spPr>
          <a:xfrm>
            <a:off x="465699" y="425213"/>
            <a:ext cx="3352200" cy="523220"/>
          </a:xfrm>
          <a:prstGeom prst="rect">
            <a:avLst/>
          </a:prstGeom>
          <a:noFill/>
        </p:spPr>
        <p:txBody>
          <a:bodyPr wrap="none" rtlCol="0">
            <a:spAutoFit/>
          </a:bodyPr>
          <a:lstStyle/>
          <a:p>
            <a:r>
              <a:rPr lang="en-US" sz="2800" b="1" dirty="0" smtClean="0">
                <a:solidFill>
                  <a:schemeClr val="bg1">
                    <a:lumMod val="95000"/>
                  </a:schemeClr>
                </a:solidFill>
                <a:effectLst>
                  <a:outerShdw blurRad="50800" dist="38100" dir="2700000">
                    <a:srgbClr val="000000">
                      <a:alpha val="43000"/>
                    </a:srgbClr>
                  </a:outerShdw>
                </a:effectLst>
                <a:latin typeface="Myriad Pro"/>
                <a:cs typeface="Myriad Pro"/>
              </a:rPr>
              <a:t>NIF Target Chamber</a:t>
            </a:r>
            <a:endParaRPr lang="en-US" sz="2800" b="1" dirty="0">
              <a:solidFill>
                <a:schemeClr val="bg1">
                  <a:lumMod val="95000"/>
                </a:schemeClr>
              </a:solidFill>
              <a:effectLst>
                <a:outerShdw blurRad="50800" dist="38100" dir="2700000">
                  <a:srgbClr val="000000">
                    <a:alpha val="43000"/>
                  </a:srgbClr>
                </a:outerShdw>
              </a:effectLst>
              <a:latin typeface="Myriad Pro"/>
              <a:cs typeface="Myriad Pro"/>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5" name="TextBox 14"/>
          <p:cNvSpPr txBox="1"/>
          <p:nvPr/>
        </p:nvSpPr>
        <p:spPr>
          <a:xfrm>
            <a:off x="465699" y="425213"/>
            <a:ext cx="3480440" cy="523220"/>
          </a:xfrm>
          <a:prstGeom prst="rect">
            <a:avLst/>
          </a:prstGeom>
          <a:noFill/>
        </p:spPr>
        <p:txBody>
          <a:bodyPr wrap="none" rtlCol="0">
            <a:spAutoFit/>
          </a:bodyPr>
          <a:lstStyle/>
          <a:p>
            <a:r>
              <a:rPr lang="en-US" sz="2800" b="1" dirty="0" smtClean="0">
                <a:solidFill>
                  <a:schemeClr val="bg1">
                    <a:lumMod val="95000"/>
                  </a:schemeClr>
                </a:solidFill>
                <a:effectLst>
                  <a:outerShdw blurRad="50800" dist="38100" dir="2700000">
                    <a:srgbClr val="000000">
                      <a:alpha val="43000"/>
                    </a:srgbClr>
                  </a:outerShdw>
                </a:effectLst>
                <a:latin typeface="Myriad Pro"/>
                <a:cs typeface="Myriad Pro"/>
              </a:rPr>
              <a:t>LIFE Target Chamber</a:t>
            </a:r>
            <a:endParaRPr lang="en-US" sz="2800" b="1" dirty="0">
              <a:solidFill>
                <a:schemeClr val="bg1">
                  <a:lumMod val="95000"/>
                </a:schemeClr>
              </a:solidFill>
              <a:effectLst>
                <a:outerShdw blurRad="50800" dist="38100" dir="2700000">
                  <a:srgbClr val="000000">
                    <a:alpha val="43000"/>
                  </a:srgbClr>
                </a:outerShdw>
              </a:effectLst>
              <a:latin typeface="Myriad Pro"/>
              <a:cs typeface="Myriad Pro"/>
            </a:endParaRPr>
          </a:p>
        </p:txBody>
      </p:sp>
      <p:pic>
        <p:nvPicPr>
          <p:cNvPr id="3" name="LIFE-ZoomIn-Slow_Fast.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942975"/>
            <a:ext cx="10058400" cy="5657850"/>
          </a:xfrm>
          <a:prstGeom prst="rect">
            <a:avLst/>
          </a:prstGeom>
        </p:spPr>
      </p:pic>
      <p:grpSp>
        <p:nvGrpSpPr>
          <p:cNvPr id="4" name="Group 11"/>
          <p:cNvGrpSpPr/>
          <p:nvPr/>
        </p:nvGrpSpPr>
        <p:grpSpPr>
          <a:xfrm>
            <a:off x="-2032" y="0"/>
            <a:ext cx="10087864" cy="7566762"/>
            <a:chOff x="-2032" y="0"/>
            <a:chExt cx="10087864" cy="7566762"/>
          </a:xfrm>
        </p:grpSpPr>
        <p:pic>
          <p:nvPicPr>
            <p:cNvPr id="5" name="Picture 4" descr="169_fram-01.png"/>
            <p:cNvPicPr>
              <a:picLocks noChangeAspect="1"/>
            </p:cNvPicPr>
            <p:nvPr/>
          </p:nvPicPr>
          <p:blipFill>
            <a:blip r:embed="rId5"/>
            <a:srcRect r="97135"/>
            <a:stretch>
              <a:fillRect/>
            </a:stretch>
          </p:blipFill>
          <p:spPr>
            <a:xfrm>
              <a:off x="-2" y="0"/>
              <a:ext cx="288928" cy="7566762"/>
            </a:xfrm>
            <a:prstGeom prst="rect">
              <a:avLst/>
            </a:prstGeom>
          </p:spPr>
        </p:pic>
        <p:pic>
          <p:nvPicPr>
            <p:cNvPr id="6" name="Picture 5" descr="169_fram-01.png"/>
            <p:cNvPicPr>
              <a:picLocks noChangeAspect="1"/>
            </p:cNvPicPr>
            <p:nvPr/>
          </p:nvPicPr>
          <p:blipFill>
            <a:blip r:embed="rId5"/>
            <a:srcRect l="96706"/>
            <a:stretch>
              <a:fillRect/>
            </a:stretch>
          </p:blipFill>
          <p:spPr>
            <a:xfrm>
              <a:off x="9753600" y="0"/>
              <a:ext cx="332232" cy="7566762"/>
            </a:xfrm>
            <a:prstGeom prst="rect">
              <a:avLst/>
            </a:prstGeom>
          </p:spPr>
        </p:pic>
        <p:pic>
          <p:nvPicPr>
            <p:cNvPr id="7" name="Picture 6" descr="169_fram-01.png"/>
            <p:cNvPicPr>
              <a:picLocks noChangeAspect="1"/>
            </p:cNvPicPr>
            <p:nvPr/>
          </p:nvPicPr>
          <p:blipFill>
            <a:blip r:embed="rId5"/>
            <a:srcRect t="85095"/>
            <a:stretch>
              <a:fillRect/>
            </a:stretch>
          </p:blipFill>
          <p:spPr>
            <a:xfrm>
              <a:off x="-2032" y="6438900"/>
              <a:ext cx="10085832" cy="1127862"/>
            </a:xfrm>
            <a:prstGeom prst="rect">
              <a:avLst/>
            </a:prstGeom>
          </p:spPr>
        </p:pic>
        <p:pic>
          <p:nvPicPr>
            <p:cNvPr id="8" name="Picture 7" descr="169_fram-01.png"/>
            <p:cNvPicPr>
              <a:picLocks noChangeAspect="1"/>
            </p:cNvPicPr>
            <p:nvPr/>
          </p:nvPicPr>
          <p:blipFill>
            <a:blip r:embed="rId5"/>
            <a:srcRect b="84055"/>
            <a:stretch>
              <a:fillRect/>
            </a:stretch>
          </p:blipFill>
          <p:spPr>
            <a:xfrm>
              <a:off x="0" y="0"/>
              <a:ext cx="10085832" cy="1206500"/>
            </a:xfrm>
            <a:prstGeom prst="rect">
              <a:avLst/>
            </a:prstGeom>
          </p:spPr>
        </p:pic>
      </p:grpSp>
    </p:spTree>
    <p:extLst>
      <p:ext uri="{BB962C8B-B14F-4D97-AF65-F5344CB8AC3E}">
        <p14:creationId xmlns:p14="http://schemas.microsoft.com/office/powerpoint/2010/main" xmlns="" val="24530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1-templat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_ NIF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pitchFamily="-10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pitchFamily="-108" charset="0"/>
          </a:defRPr>
        </a:defPPr>
      </a:lstStyle>
    </a:lnDef>
  </a:objectDefaults>
  <a:extraClrSchemeLst>
    <a:extraClrScheme>
      <a:clrScheme name="1_ NIF_PP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 NIF_PP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 NIF_PP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 NIF_PP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 NIF_PP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 NIF_PP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 NIF_PP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 NIF_PPT_Template 8">
        <a:dk1>
          <a:srgbClr val="000000"/>
        </a:dk1>
        <a:lt1>
          <a:srgbClr val="FFFFFF"/>
        </a:lt1>
        <a:dk2>
          <a:srgbClr val="000000"/>
        </a:dk2>
        <a:lt2>
          <a:srgbClr val="E6E6E6"/>
        </a:lt2>
        <a:accent1>
          <a:srgbClr val="FFFFBF"/>
        </a:accent1>
        <a:accent2>
          <a:srgbClr val="C5E3F8"/>
        </a:accent2>
        <a:accent3>
          <a:srgbClr val="FFFFFF"/>
        </a:accent3>
        <a:accent4>
          <a:srgbClr val="000000"/>
        </a:accent4>
        <a:accent5>
          <a:srgbClr val="FFFFDC"/>
        </a:accent5>
        <a:accent6>
          <a:srgbClr val="B2CEE1"/>
        </a:accent6>
        <a:hlink>
          <a:srgbClr val="0078D9"/>
        </a:hlink>
        <a:folHlink>
          <a:srgbClr val="CC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000000"/>
      </a:dk2>
      <a:lt2>
        <a:srgbClr val="E6E6E6"/>
      </a:lt2>
      <a:accent1>
        <a:srgbClr val="FFFBCD"/>
      </a:accent1>
      <a:accent2>
        <a:srgbClr val="C2D0E3"/>
      </a:accent2>
      <a:accent3>
        <a:srgbClr val="2157A8"/>
      </a:accent3>
      <a:accent4>
        <a:srgbClr val="8A343D"/>
      </a:accent4>
      <a:accent5>
        <a:srgbClr val="A0BB97"/>
      </a:accent5>
      <a:accent6>
        <a:srgbClr val="42773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s1-template.pot</Template>
  <TotalTime>481</TotalTime>
  <Words>298</Words>
  <Application>Microsoft Office PowerPoint</Application>
  <PresentationFormat>Custom</PresentationFormat>
  <Paragraphs>27</Paragraphs>
  <Slides>16</Slides>
  <Notes>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Myriad Pro Semibold</vt:lpstr>
      <vt:lpstr>ＭＳ Ｐゴシック</vt:lpstr>
      <vt:lpstr>Myriad Pro</vt:lpstr>
      <vt:lpstr>Calibri</vt:lpstr>
      <vt:lpstr>Lucida Grande</vt:lpstr>
      <vt:lpstr>s1-template</vt:lpstr>
      <vt:lpstr>Office Theme</vt:lpstr>
      <vt:lpstr>House Research and Development Caucus, August 3, 2011</vt:lpstr>
      <vt:lpstr>U.S. Government investment has delivered a world leading capability for fusion: the National Ignition Facility</vt:lpstr>
      <vt:lpstr>NIF Missions</vt:lpstr>
      <vt:lpstr>Achieving ignition on NIF can be a defining moment for the world’s energy future</vt:lpstr>
      <vt:lpstr>LIFE power plant</vt:lpstr>
      <vt:lpstr>LIFE power plant</vt:lpstr>
      <vt:lpstr>Slide 7</vt:lpstr>
      <vt:lpstr>Full bleed of photoshopped version of the target chamber</vt:lpstr>
      <vt:lpstr>Slide 9</vt:lpstr>
      <vt:lpstr>NIF, the premier facility of a growing international community</vt:lpstr>
      <vt:lpstr>U.S. NIF Team won PMI Project of the year!</vt:lpstr>
      <vt:lpstr>Slide 12</vt:lpstr>
      <vt:lpstr>Rapid market entry strategy for LIFE</vt:lpstr>
      <vt:lpstr>Our partnership with you</vt:lpstr>
      <vt:lpstr>Achieving ignition on NIF can be a defining moment for the world’s energy future</vt:lpstr>
      <vt:lpstr>Slide 16</vt:lpstr>
    </vt:vector>
  </TitlesOfParts>
  <Company>LLNL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Ignition Facility: and the path to fusion energy</dc:title>
  <dc:creator>Default</dc:creator>
  <cp:lastModifiedBy>Andrew Holland</cp:lastModifiedBy>
  <cp:revision>43</cp:revision>
  <cp:lastPrinted>2011-08-02T15:25:00Z</cp:lastPrinted>
  <dcterms:created xsi:type="dcterms:W3CDTF">2011-08-02T15:15:22Z</dcterms:created>
  <dcterms:modified xsi:type="dcterms:W3CDTF">2011-08-03T14:51:34Z</dcterms:modified>
</cp:coreProperties>
</file>